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9" r:id="rId6"/>
    <p:sldId id="274" r:id="rId7"/>
    <p:sldId id="270" r:id="rId8"/>
    <p:sldId id="275" r:id="rId9"/>
    <p:sldId id="276" r:id="rId10"/>
    <p:sldId id="277" r:id="rId11"/>
    <p:sldId id="271" r:id="rId12"/>
    <p:sldId id="280" r:id="rId13"/>
    <p:sldId id="284" r:id="rId14"/>
    <p:sldId id="282" r:id="rId15"/>
    <p:sldId id="285" r:id="rId16"/>
    <p:sldId id="287" r:id="rId17"/>
    <p:sldId id="288" r:id="rId18"/>
    <p:sldId id="283" r:id="rId19"/>
    <p:sldId id="286" r:id="rId20"/>
    <p:sldId id="279" r:id="rId21"/>
    <p:sldId id="278" r:id="rId22"/>
    <p:sldId id="289" r:id="rId23"/>
    <p:sldId id="290" r:id="rId24"/>
    <p:sldId id="291" r:id="rId25"/>
    <p:sldId id="292" r:id="rId26"/>
    <p:sldId id="297" r:id="rId27"/>
    <p:sldId id="298" r:id="rId28"/>
    <p:sldId id="300" r:id="rId29"/>
    <p:sldId id="293" r:id="rId30"/>
    <p:sldId id="294" r:id="rId31"/>
    <p:sldId id="301" r:id="rId32"/>
    <p:sldId id="302" r:id="rId33"/>
    <p:sldId id="303" r:id="rId34"/>
    <p:sldId id="304" r:id="rId35"/>
    <p:sldId id="305" r:id="rId36"/>
    <p:sldId id="299" r:id="rId37"/>
    <p:sldId id="306" r:id="rId38"/>
    <p:sldId id="308" r:id="rId39"/>
    <p:sldId id="312" r:id="rId40"/>
    <p:sldId id="307" r:id="rId41"/>
    <p:sldId id="313" r:id="rId42"/>
    <p:sldId id="314" r:id="rId43"/>
    <p:sldId id="310" r:id="rId44"/>
    <p:sldId id="31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97892-1EFE-41B0-B94C-D9ADACE76675}" v="404" dt="2022-07-26T01:31:21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동욱" userId="76623953-8cd9-48fb-a7da-a727c3bf9ec8" providerId="ADAL" clId="{6B197892-1EFE-41B0-B94C-D9ADACE76675}"/>
    <pc:docChg chg="undo redo custSel addSld delSld modSld sldOrd">
      <pc:chgData name="최동욱" userId="76623953-8cd9-48fb-a7da-a727c3bf9ec8" providerId="ADAL" clId="{6B197892-1EFE-41B0-B94C-D9ADACE76675}" dt="2022-07-26T01:32:35.840" v="4435" actId="47"/>
      <pc:docMkLst>
        <pc:docMk/>
      </pc:docMkLst>
      <pc:sldChg chg="modSp mod">
        <pc:chgData name="최동욱" userId="76623953-8cd9-48fb-a7da-a727c3bf9ec8" providerId="ADAL" clId="{6B197892-1EFE-41B0-B94C-D9ADACE76675}" dt="2022-07-25T15:40:37.353" v="2555"/>
        <pc:sldMkLst>
          <pc:docMk/>
          <pc:sldMk cId="2729517986" sldId="257"/>
        </pc:sldMkLst>
        <pc:spChg chg="mod">
          <ac:chgData name="최동욱" userId="76623953-8cd9-48fb-a7da-a727c3bf9ec8" providerId="ADAL" clId="{6B197892-1EFE-41B0-B94C-D9ADACE76675}" dt="2022-07-25T15:40:33.908" v="2547"/>
          <ac:spMkLst>
            <pc:docMk/>
            <pc:sldMk cId="2729517986" sldId="257"/>
            <ac:spMk id="12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5T15:40:37.353" v="2555"/>
          <ac:spMkLst>
            <pc:docMk/>
            <pc:sldMk cId="2729517986" sldId="257"/>
            <ac:spMk id="13" creationId="{00000000-0000-0000-0000-000000000000}"/>
          </ac:spMkLst>
        </pc:spChg>
      </pc:sldChg>
      <pc:sldChg chg="addSp delSp modSp mod">
        <pc:chgData name="최동욱" userId="76623953-8cd9-48fb-a7da-a727c3bf9ec8" providerId="ADAL" clId="{6B197892-1EFE-41B0-B94C-D9ADACE76675}" dt="2022-07-25T14:11:15.635" v="1448" actId="20577"/>
        <pc:sldMkLst>
          <pc:docMk/>
          <pc:sldMk cId="609549477" sldId="258"/>
        </pc:sldMkLst>
        <pc:spChg chg="mod">
          <ac:chgData name="최동욱" userId="76623953-8cd9-48fb-a7da-a727c3bf9ec8" providerId="ADAL" clId="{6B197892-1EFE-41B0-B94C-D9ADACE76675}" dt="2022-07-25T14:10:46.586" v="1437" actId="1076"/>
          <ac:spMkLst>
            <pc:docMk/>
            <pc:sldMk cId="609549477" sldId="258"/>
            <ac:spMk id="3" creationId="{DFF2B783-6215-6075-8FBE-A21C730F8718}"/>
          </ac:spMkLst>
        </pc:spChg>
        <pc:spChg chg="add del">
          <ac:chgData name="최동욱" userId="76623953-8cd9-48fb-a7da-a727c3bf9ec8" providerId="ADAL" clId="{6B197892-1EFE-41B0-B94C-D9ADACE76675}" dt="2022-07-25T13:14:30.836" v="60" actId="478"/>
          <ac:spMkLst>
            <pc:docMk/>
            <pc:sldMk cId="609549477" sldId="258"/>
            <ac:spMk id="5" creationId="{00000000-0000-0000-0000-000000000000}"/>
          </ac:spMkLst>
        </pc:spChg>
        <pc:spChg chg="add del mod">
          <ac:chgData name="최동욱" userId="76623953-8cd9-48fb-a7da-a727c3bf9ec8" providerId="ADAL" clId="{6B197892-1EFE-41B0-B94C-D9ADACE76675}" dt="2022-07-25T13:33:04.874" v="471" actId="478"/>
          <ac:spMkLst>
            <pc:docMk/>
            <pc:sldMk cId="609549477" sldId="258"/>
            <ac:spMk id="6" creationId="{00000000-0000-0000-0000-000000000000}"/>
          </ac:spMkLst>
        </pc:spChg>
        <pc:spChg chg="add del mod">
          <ac:chgData name="최동욱" userId="76623953-8cd9-48fb-a7da-a727c3bf9ec8" providerId="ADAL" clId="{6B197892-1EFE-41B0-B94C-D9ADACE76675}" dt="2022-07-25T13:52:46.781" v="771" actId="14100"/>
          <ac:spMkLst>
            <pc:docMk/>
            <pc:sldMk cId="609549477" sldId="258"/>
            <ac:spMk id="7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5T14:10:58.252" v="1438" actId="1076"/>
          <ac:spMkLst>
            <pc:docMk/>
            <pc:sldMk cId="609549477" sldId="258"/>
            <ac:spMk id="8" creationId="{8679AEEA-813A-88B8-2D55-3041E0F1E03D}"/>
          </ac:spMkLst>
        </pc:spChg>
        <pc:spChg chg="mod">
          <ac:chgData name="최동욱" userId="76623953-8cd9-48fb-a7da-a727c3bf9ec8" providerId="ADAL" clId="{6B197892-1EFE-41B0-B94C-D9ADACE76675}" dt="2022-07-25T14:11:09.822" v="1442" actId="20577"/>
          <ac:spMkLst>
            <pc:docMk/>
            <pc:sldMk cId="609549477" sldId="258"/>
            <ac:spMk id="9" creationId="{5EA7C8AC-F743-EFCD-1C5F-CC6146B24A43}"/>
          </ac:spMkLst>
        </pc:spChg>
        <pc:spChg chg="mod">
          <ac:chgData name="최동욱" userId="76623953-8cd9-48fb-a7da-a727c3bf9ec8" providerId="ADAL" clId="{6B197892-1EFE-41B0-B94C-D9ADACE76675}" dt="2022-07-25T14:11:13.435" v="1445" actId="20577"/>
          <ac:spMkLst>
            <pc:docMk/>
            <pc:sldMk cId="609549477" sldId="258"/>
            <ac:spMk id="10" creationId="{1024F229-6D4D-71C5-23B2-C662FAE33CF5}"/>
          </ac:spMkLst>
        </pc:spChg>
        <pc:spChg chg="mod">
          <ac:chgData name="최동욱" userId="76623953-8cd9-48fb-a7da-a727c3bf9ec8" providerId="ADAL" clId="{6B197892-1EFE-41B0-B94C-D9ADACE76675}" dt="2022-07-25T14:11:15.635" v="1448" actId="20577"/>
          <ac:spMkLst>
            <pc:docMk/>
            <pc:sldMk cId="609549477" sldId="258"/>
            <ac:spMk id="11" creationId="{4A86EBDF-52FE-A2AA-7180-256AA4029546}"/>
          </ac:spMkLst>
        </pc:spChg>
        <pc:spChg chg="add mod">
          <ac:chgData name="최동욱" userId="76623953-8cd9-48fb-a7da-a727c3bf9ec8" providerId="ADAL" clId="{6B197892-1EFE-41B0-B94C-D9ADACE76675}" dt="2022-07-25T14:10:30.325" v="1433" actId="1076"/>
          <ac:spMkLst>
            <pc:docMk/>
            <pc:sldMk cId="609549477" sldId="258"/>
            <ac:spMk id="12" creationId="{85CD2D83-EFF0-8B05-718B-DFA2E647B23C}"/>
          </ac:spMkLst>
        </pc:spChg>
      </pc:sldChg>
      <pc:sldChg chg="addSp delSp modSp del mod">
        <pc:chgData name="최동욱" userId="76623953-8cd9-48fb-a7da-a727c3bf9ec8" providerId="ADAL" clId="{6B197892-1EFE-41B0-B94C-D9ADACE76675}" dt="2022-07-25T13:25:37.622" v="130" actId="47"/>
        <pc:sldMkLst>
          <pc:docMk/>
          <pc:sldMk cId="832640247" sldId="259"/>
        </pc:sldMkLst>
        <pc:spChg chg="add del">
          <ac:chgData name="최동욱" userId="76623953-8cd9-48fb-a7da-a727c3bf9ec8" providerId="ADAL" clId="{6B197892-1EFE-41B0-B94C-D9ADACE76675}" dt="2022-07-25T13:14:27.068" v="56" actId="478"/>
          <ac:spMkLst>
            <pc:docMk/>
            <pc:sldMk cId="832640247" sldId="259"/>
            <ac:spMk id="6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5T13:14:26.749" v="55" actId="6549"/>
          <ac:spMkLst>
            <pc:docMk/>
            <pc:sldMk cId="832640247" sldId="259"/>
            <ac:spMk id="7" creationId="{00000000-0000-0000-0000-000000000000}"/>
          </ac:spMkLst>
        </pc:spChg>
      </pc:sldChg>
      <pc:sldChg chg="del">
        <pc:chgData name="최동욱" userId="76623953-8cd9-48fb-a7da-a727c3bf9ec8" providerId="ADAL" clId="{6B197892-1EFE-41B0-B94C-D9ADACE76675}" dt="2022-07-25T13:25:38.311" v="131" actId="47"/>
        <pc:sldMkLst>
          <pc:docMk/>
          <pc:sldMk cId="2602388300" sldId="260"/>
        </pc:sldMkLst>
      </pc:sldChg>
      <pc:sldChg chg="del">
        <pc:chgData name="최동욱" userId="76623953-8cd9-48fb-a7da-a727c3bf9ec8" providerId="ADAL" clId="{6B197892-1EFE-41B0-B94C-D9ADACE76675}" dt="2022-07-25T17:28:28.918" v="4052" actId="47"/>
        <pc:sldMkLst>
          <pc:docMk/>
          <pc:sldMk cId="261814674" sldId="261"/>
        </pc:sldMkLst>
      </pc:sldChg>
      <pc:sldChg chg="del">
        <pc:chgData name="최동욱" userId="76623953-8cd9-48fb-a7da-a727c3bf9ec8" providerId="ADAL" clId="{6B197892-1EFE-41B0-B94C-D9ADACE76675}" dt="2022-07-26T01:32:34.641" v="4434" actId="47"/>
        <pc:sldMkLst>
          <pc:docMk/>
          <pc:sldMk cId="3530561198" sldId="262"/>
        </pc:sldMkLst>
      </pc:sldChg>
      <pc:sldChg chg="del">
        <pc:chgData name="최동욱" userId="76623953-8cd9-48fb-a7da-a727c3bf9ec8" providerId="ADAL" clId="{6B197892-1EFE-41B0-B94C-D9ADACE76675}" dt="2022-07-26T01:32:35.840" v="4435" actId="47"/>
        <pc:sldMkLst>
          <pc:docMk/>
          <pc:sldMk cId="4010652968" sldId="263"/>
        </pc:sldMkLst>
      </pc:sldChg>
      <pc:sldChg chg="del">
        <pc:chgData name="최동욱" userId="76623953-8cd9-48fb-a7da-a727c3bf9ec8" providerId="ADAL" clId="{6B197892-1EFE-41B0-B94C-D9ADACE76675}" dt="2022-07-25T17:28:29.487" v="4053" actId="47"/>
        <pc:sldMkLst>
          <pc:docMk/>
          <pc:sldMk cId="1431481177" sldId="264"/>
        </pc:sldMkLst>
      </pc:sldChg>
      <pc:sldChg chg="del">
        <pc:chgData name="최동욱" userId="76623953-8cd9-48fb-a7da-a727c3bf9ec8" providerId="ADAL" clId="{6B197892-1EFE-41B0-B94C-D9ADACE76675}" dt="2022-07-25T17:28:29.940" v="4054" actId="47"/>
        <pc:sldMkLst>
          <pc:docMk/>
          <pc:sldMk cId="2910540471" sldId="265"/>
        </pc:sldMkLst>
      </pc:sldChg>
      <pc:sldChg chg="del">
        <pc:chgData name="최동욱" userId="76623953-8cd9-48fb-a7da-a727c3bf9ec8" providerId="ADAL" clId="{6B197892-1EFE-41B0-B94C-D9ADACE76675}" dt="2022-07-25T17:28:30.486" v="4055" actId="47"/>
        <pc:sldMkLst>
          <pc:docMk/>
          <pc:sldMk cId="460816979" sldId="266"/>
        </pc:sldMkLst>
      </pc:sldChg>
      <pc:sldChg chg="del">
        <pc:chgData name="최동욱" userId="76623953-8cd9-48fb-a7da-a727c3bf9ec8" providerId="ADAL" clId="{6B197892-1EFE-41B0-B94C-D9ADACE76675}" dt="2022-07-25T17:28:30.912" v="4056" actId="47"/>
        <pc:sldMkLst>
          <pc:docMk/>
          <pc:sldMk cId="3660729932" sldId="267"/>
        </pc:sldMkLst>
      </pc:sldChg>
      <pc:sldChg chg="delSp modSp add mod">
        <pc:chgData name="최동욱" userId="76623953-8cd9-48fb-a7da-a727c3bf9ec8" providerId="ADAL" clId="{6B197892-1EFE-41B0-B94C-D9ADACE76675}" dt="2022-07-25T13:01:21.218" v="47" actId="1076"/>
        <pc:sldMkLst>
          <pc:docMk/>
          <pc:sldMk cId="1767664531" sldId="268"/>
        </pc:sldMkLst>
        <pc:spChg chg="mod">
          <ac:chgData name="최동욱" userId="76623953-8cd9-48fb-a7da-a727c3bf9ec8" providerId="ADAL" clId="{6B197892-1EFE-41B0-B94C-D9ADACE76675}" dt="2022-07-25T13:01:21.218" v="47" actId="1076"/>
          <ac:spMkLst>
            <pc:docMk/>
            <pc:sldMk cId="1767664531" sldId="268"/>
            <ac:spMk id="5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5T13:01:16.540" v="46" actId="478"/>
          <ac:spMkLst>
            <pc:docMk/>
            <pc:sldMk cId="1767664531" sldId="268"/>
            <ac:spMk id="7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5T13:01:15.456" v="45" actId="478"/>
          <ac:spMkLst>
            <pc:docMk/>
            <pc:sldMk cId="1767664531" sldId="268"/>
            <ac:spMk id="8" creationId="{BC5B1914-D8BE-CD54-E900-356F4A3CBE8C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3:52:49.941" v="772" actId="403"/>
        <pc:sldMkLst>
          <pc:docMk/>
          <pc:sldMk cId="2324441733" sldId="269"/>
        </pc:sldMkLst>
        <pc:spChg chg="mod">
          <ac:chgData name="최동욱" userId="76623953-8cd9-48fb-a7da-a727c3bf9ec8" providerId="ADAL" clId="{6B197892-1EFE-41B0-B94C-D9ADACE76675}" dt="2022-07-25T13:41:01.356" v="579" actId="113"/>
          <ac:spMkLst>
            <pc:docMk/>
            <pc:sldMk cId="2324441733" sldId="269"/>
            <ac:spMk id="3" creationId="{DFF2B783-6215-6075-8FBE-A21C730F8718}"/>
          </ac:spMkLst>
        </pc:spChg>
        <pc:spChg chg="del">
          <ac:chgData name="최동욱" userId="76623953-8cd9-48fb-a7da-a727c3bf9ec8" providerId="ADAL" clId="{6B197892-1EFE-41B0-B94C-D9ADACE76675}" dt="2022-07-25T13:37:26.188" v="487" actId="478"/>
          <ac:spMkLst>
            <pc:docMk/>
            <pc:sldMk cId="2324441733" sldId="269"/>
            <ac:spMk id="6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5T13:52:49.941" v="772" actId="403"/>
          <ac:spMkLst>
            <pc:docMk/>
            <pc:sldMk cId="2324441733" sldId="269"/>
            <ac:spMk id="7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5T13:41:16.060" v="581" actId="113"/>
          <ac:spMkLst>
            <pc:docMk/>
            <pc:sldMk cId="2324441733" sldId="269"/>
            <ac:spMk id="8" creationId="{8679AEEA-813A-88B8-2D55-3041E0F1E03D}"/>
          </ac:spMkLst>
        </pc:spChg>
        <pc:spChg chg="del">
          <ac:chgData name="최동욱" userId="76623953-8cd9-48fb-a7da-a727c3bf9ec8" providerId="ADAL" clId="{6B197892-1EFE-41B0-B94C-D9ADACE76675}" dt="2022-07-25T13:22:38.893" v="120" actId="478"/>
          <ac:spMkLst>
            <pc:docMk/>
            <pc:sldMk cId="2324441733" sldId="269"/>
            <ac:spMk id="9" creationId="{5EA7C8AC-F743-EFCD-1C5F-CC6146B24A43}"/>
          </ac:spMkLst>
        </pc:spChg>
        <pc:spChg chg="del">
          <ac:chgData name="최동욱" userId="76623953-8cd9-48fb-a7da-a727c3bf9ec8" providerId="ADAL" clId="{6B197892-1EFE-41B0-B94C-D9ADACE76675}" dt="2022-07-25T13:22:37.980" v="119" actId="478"/>
          <ac:spMkLst>
            <pc:docMk/>
            <pc:sldMk cId="2324441733" sldId="269"/>
            <ac:spMk id="10" creationId="{1024F229-6D4D-71C5-23B2-C662FAE33CF5}"/>
          </ac:spMkLst>
        </pc:spChg>
        <pc:spChg chg="del">
          <ac:chgData name="최동욱" userId="76623953-8cd9-48fb-a7da-a727c3bf9ec8" providerId="ADAL" clId="{6B197892-1EFE-41B0-B94C-D9ADACE76675}" dt="2022-07-25T13:22:37.468" v="118" actId="478"/>
          <ac:spMkLst>
            <pc:docMk/>
            <pc:sldMk cId="2324441733" sldId="269"/>
            <ac:spMk id="11" creationId="{4A86EBDF-52FE-A2AA-7180-256AA4029546}"/>
          </ac:spMkLst>
        </pc:spChg>
        <pc:picChg chg="add mod">
          <ac:chgData name="최동욱" userId="76623953-8cd9-48fb-a7da-a727c3bf9ec8" providerId="ADAL" clId="{6B197892-1EFE-41B0-B94C-D9ADACE76675}" dt="2022-07-25T13:42:00.357" v="586" actId="1076"/>
          <ac:picMkLst>
            <pc:docMk/>
            <pc:sldMk cId="2324441733" sldId="269"/>
            <ac:picMk id="5" creationId="{BD684289-D248-3796-6C06-4E16EB8438A8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3:52:56.545" v="774" actId="403"/>
        <pc:sldMkLst>
          <pc:docMk/>
          <pc:sldMk cId="1458939876" sldId="270"/>
        </pc:sldMkLst>
        <pc:spChg chg="mod">
          <ac:chgData name="최동욱" userId="76623953-8cd9-48fb-a7da-a727c3bf9ec8" providerId="ADAL" clId="{6B197892-1EFE-41B0-B94C-D9ADACE76675}" dt="2022-07-25T13:47:31.399" v="606" actId="113"/>
          <ac:spMkLst>
            <pc:docMk/>
            <pc:sldMk cId="1458939876" sldId="270"/>
            <ac:spMk id="3" creationId="{DFF2B783-6215-6075-8FBE-A21C730F8718}"/>
          </ac:spMkLst>
        </pc:spChg>
        <pc:spChg chg="del">
          <ac:chgData name="최동욱" userId="76623953-8cd9-48fb-a7da-a727c3bf9ec8" providerId="ADAL" clId="{6B197892-1EFE-41B0-B94C-D9ADACE76675}" dt="2022-07-25T13:37:34.527" v="490" actId="478"/>
          <ac:spMkLst>
            <pc:docMk/>
            <pc:sldMk cId="1458939876" sldId="270"/>
            <ac:spMk id="6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5T13:52:56.545" v="774" actId="403"/>
          <ac:spMkLst>
            <pc:docMk/>
            <pc:sldMk cId="1458939876" sldId="270"/>
            <ac:spMk id="7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5T13:25:30.673" v="128" actId="478"/>
          <ac:spMkLst>
            <pc:docMk/>
            <pc:sldMk cId="1458939876" sldId="270"/>
            <ac:spMk id="8" creationId="{8679AEEA-813A-88B8-2D55-3041E0F1E03D}"/>
          </ac:spMkLst>
        </pc:spChg>
        <pc:spChg chg="del">
          <ac:chgData name="최동욱" userId="76623953-8cd9-48fb-a7da-a727c3bf9ec8" providerId="ADAL" clId="{6B197892-1EFE-41B0-B94C-D9ADACE76675}" dt="2022-07-25T13:25:29.162" v="127" actId="478"/>
          <ac:spMkLst>
            <pc:docMk/>
            <pc:sldMk cId="1458939876" sldId="270"/>
            <ac:spMk id="9" creationId="{5EA7C8AC-F743-EFCD-1C5F-CC6146B24A43}"/>
          </ac:spMkLst>
        </pc:spChg>
        <pc:spChg chg="del">
          <ac:chgData name="최동욱" userId="76623953-8cd9-48fb-a7da-a727c3bf9ec8" providerId="ADAL" clId="{6B197892-1EFE-41B0-B94C-D9ADACE76675}" dt="2022-07-25T13:25:27.896" v="125" actId="478"/>
          <ac:spMkLst>
            <pc:docMk/>
            <pc:sldMk cId="1458939876" sldId="270"/>
            <ac:spMk id="10" creationId="{1024F229-6D4D-71C5-23B2-C662FAE33CF5}"/>
          </ac:spMkLst>
        </pc:spChg>
        <pc:spChg chg="del">
          <ac:chgData name="최동욱" userId="76623953-8cd9-48fb-a7da-a727c3bf9ec8" providerId="ADAL" clId="{6B197892-1EFE-41B0-B94C-D9ADACE76675}" dt="2022-07-25T13:25:28.420" v="126" actId="478"/>
          <ac:spMkLst>
            <pc:docMk/>
            <pc:sldMk cId="1458939876" sldId="270"/>
            <ac:spMk id="11" creationId="{4A86EBDF-52FE-A2AA-7180-256AA4029546}"/>
          </ac:spMkLst>
        </pc:spChg>
        <pc:spChg chg="add mod">
          <ac:chgData name="최동욱" userId="76623953-8cd9-48fb-a7da-a727c3bf9ec8" providerId="ADAL" clId="{6B197892-1EFE-41B0-B94C-D9ADACE76675}" dt="2022-07-25T13:48:33.532" v="760"/>
          <ac:spMkLst>
            <pc:docMk/>
            <pc:sldMk cId="1458939876" sldId="270"/>
            <ac:spMk id="13" creationId="{E46F9137-DDFD-6F71-4D6B-CB0D794582E7}"/>
          </ac:spMkLst>
        </pc:spChg>
        <pc:picChg chg="add mod">
          <ac:chgData name="최동욱" userId="76623953-8cd9-48fb-a7da-a727c3bf9ec8" providerId="ADAL" clId="{6B197892-1EFE-41B0-B94C-D9ADACE76675}" dt="2022-07-25T13:47:35.817" v="607" actId="1076"/>
          <ac:picMkLst>
            <pc:docMk/>
            <pc:sldMk cId="1458939876" sldId="270"/>
            <ac:picMk id="12" creationId="{A1B6A797-8F2B-7B53-CA09-14A4D61D2658}"/>
          </ac:picMkLst>
        </pc:picChg>
      </pc:sldChg>
      <pc:sldChg chg="modSp add mod">
        <pc:chgData name="최동욱" userId="76623953-8cd9-48fb-a7da-a727c3bf9ec8" providerId="ADAL" clId="{6B197892-1EFE-41B0-B94C-D9ADACE76675}" dt="2022-07-25T13:27:33.605" v="158"/>
        <pc:sldMkLst>
          <pc:docMk/>
          <pc:sldMk cId="1497085937" sldId="271"/>
        </pc:sldMkLst>
        <pc:spChg chg="mod">
          <ac:chgData name="최동욱" userId="76623953-8cd9-48fb-a7da-a727c3bf9ec8" providerId="ADAL" clId="{6B197892-1EFE-41B0-B94C-D9ADACE76675}" dt="2022-07-25T13:27:33.605" v="158"/>
          <ac:spMkLst>
            <pc:docMk/>
            <pc:sldMk cId="1497085937" sldId="271"/>
            <ac:spMk id="5" creationId="{00000000-0000-0000-0000-000000000000}"/>
          </ac:spMkLst>
        </pc:spChg>
      </pc:sldChg>
      <pc:sldChg chg="addSp delSp modSp add del mod">
        <pc:chgData name="최동욱" userId="76623953-8cd9-48fb-a7da-a727c3bf9ec8" providerId="ADAL" clId="{6B197892-1EFE-41B0-B94C-D9ADACE76675}" dt="2022-07-25T17:28:26.589" v="4050" actId="47"/>
        <pc:sldMkLst>
          <pc:docMk/>
          <pc:sldMk cId="3425704401" sldId="272"/>
        </pc:sldMkLst>
        <pc:spChg chg="mod">
          <ac:chgData name="최동욱" userId="76623953-8cd9-48fb-a7da-a727c3bf9ec8" providerId="ADAL" clId="{6B197892-1EFE-41B0-B94C-D9ADACE76675}" dt="2022-07-25T13:30:52.849" v="418" actId="20577"/>
          <ac:spMkLst>
            <pc:docMk/>
            <pc:sldMk cId="3425704401" sldId="272"/>
            <ac:spMk id="3" creationId="{DFF2B783-6215-6075-8FBE-A21C730F8718}"/>
          </ac:spMkLst>
        </pc:spChg>
        <pc:spChg chg="mod">
          <ac:chgData name="최동욱" userId="76623953-8cd9-48fb-a7da-a727c3bf9ec8" providerId="ADAL" clId="{6B197892-1EFE-41B0-B94C-D9ADACE76675}" dt="2022-07-25T13:27:47.345" v="191" actId="20577"/>
          <ac:spMkLst>
            <pc:docMk/>
            <pc:sldMk cId="3425704401" sldId="272"/>
            <ac:spMk id="7" creationId="{00000000-0000-0000-0000-000000000000}"/>
          </ac:spMkLst>
        </pc:spChg>
        <pc:spChg chg="add del">
          <ac:chgData name="최동욱" userId="76623953-8cd9-48fb-a7da-a727c3bf9ec8" providerId="ADAL" clId="{6B197892-1EFE-41B0-B94C-D9ADACE76675}" dt="2022-07-25T13:30:58.047" v="420" actId="22"/>
          <ac:spMkLst>
            <pc:docMk/>
            <pc:sldMk cId="3425704401" sldId="272"/>
            <ac:spMk id="8" creationId="{A139CB40-92FA-8F15-0A50-3FFB62FC9E28}"/>
          </ac:spMkLst>
        </pc:spChg>
      </pc:sldChg>
      <pc:sldChg chg="modSp add del mod">
        <pc:chgData name="최동욱" userId="76623953-8cd9-48fb-a7da-a727c3bf9ec8" providerId="ADAL" clId="{6B197892-1EFE-41B0-B94C-D9ADACE76675}" dt="2022-07-25T17:28:27.411" v="4051" actId="47"/>
        <pc:sldMkLst>
          <pc:docMk/>
          <pc:sldMk cId="703719637" sldId="273"/>
        </pc:sldMkLst>
        <pc:spChg chg="mod">
          <ac:chgData name="최동욱" userId="76623953-8cd9-48fb-a7da-a727c3bf9ec8" providerId="ADAL" clId="{6B197892-1EFE-41B0-B94C-D9ADACE76675}" dt="2022-07-25T13:31:08.776" v="470" actId="20577"/>
          <ac:spMkLst>
            <pc:docMk/>
            <pc:sldMk cId="703719637" sldId="273"/>
            <ac:spMk id="7" creationId="{00000000-0000-0000-0000-000000000000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4:31:19.268" v="2079" actId="1076"/>
        <pc:sldMkLst>
          <pc:docMk/>
          <pc:sldMk cId="3051773477" sldId="274"/>
        </pc:sldMkLst>
        <pc:spChg chg="del">
          <ac:chgData name="최동욱" userId="76623953-8cd9-48fb-a7da-a727c3bf9ec8" providerId="ADAL" clId="{6B197892-1EFE-41B0-B94C-D9ADACE76675}" dt="2022-07-25T13:42:30.542" v="589" actId="478"/>
          <ac:spMkLst>
            <pc:docMk/>
            <pc:sldMk cId="3051773477" sldId="274"/>
            <ac:spMk id="3" creationId="{DFF2B783-6215-6075-8FBE-A21C730F8718}"/>
          </ac:spMkLst>
        </pc:spChg>
        <pc:spChg chg="mod">
          <ac:chgData name="최동욱" userId="76623953-8cd9-48fb-a7da-a727c3bf9ec8" providerId="ADAL" clId="{6B197892-1EFE-41B0-B94C-D9ADACE76675}" dt="2022-07-25T13:52:53.549" v="773" actId="403"/>
          <ac:spMkLst>
            <pc:docMk/>
            <pc:sldMk cId="3051773477" sldId="274"/>
            <ac:spMk id="7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5T13:42:29.814" v="588" actId="478"/>
          <ac:spMkLst>
            <pc:docMk/>
            <pc:sldMk cId="3051773477" sldId="274"/>
            <ac:spMk id="8" creationId="{8679AEEA-813A-88B8-2D55-3041E0F1E03D}"/>
          </ac:spMkLst>
        </pc:spChg>
        <pc:picChg chg="del mod">
          <ac:chgData name="최동욱" userId="76623953-8cd9-48fb-a7da-a727c3bf9ec8" providerId="ADAL" clId="{6B197892-1EFE-41B0-B94C-D9ADACE76675}" dt="2022-07-25T14:31:14.696" v="2077" actId="478"/>
          <ac:picMkLst>
            <pc:docMk/>
            <pc:sldMk cId="3051773477" sldId="274"/>
            <ac:picMk id="5" creationId="{BD684289-D248-3796-6C06-4E16EB8438A8}"/>
          </ac:picMkLst>
        </pc:picChg>
        <pc:picChg chg="add mod">
          <ac:chgData name="최동욱" userId="76623953-8cd9-48fb-a7da-a727c3bf9ec8" providerId="ADAL" clId="{6B197892-1EFE-41B0-B94C-D9ADACE76675}" dt="2022-07-25T13:43:25.886" v="599" actId="1076"/>
          <ac:picMkLst>
            <pc:docMk/>
            <pc:sldMk cId="3051773477" sldId="274"/>
            <ac:picMk id="6" creationId="{3992527E-3B2E-FCA4-A806-03B720D34BD1}"/>
          </ac:picMkLst>
        </pc:picChg>
        <pc:picChg chg="add mod">
          <ac:chgData name="최동욱" userId="76623953-8cd9-48fb-a7da-a727c3bf9ec8" providerId="ADAL" clId="{6B197892-1EFE-41B0-B94C-D9ADACE76675}" dt="2022-07-25T14:31:19.268" v="2079" actId="1076"/>
          <ac:picMkLst>
            <pc:docMk/>
            <pc:sldMk cId="3051773477" sldId="274"/>
            <ac:picMk id="2050" creationId="{20595415-42EB-24D4-2428-A3BF0839006F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3:53:48.999" v="781" actId="1076"/>
        <pc:sldMkLst>
          <pc:docMk/>
          <pc:sldMk cId="2106278571" sldId="275"/>
        </pc:sldMkLst>
        <pc:spChg chg="del">
          <ac:chgData name="최동욱" userId="76623953-8cd9-48fb-a7da-a727c3bf9ec8" providerId="ADAL" clId="{6B197892-1EFE-41B0-B94C-D9ADACE76675}" dt="2022-07-25T13:48:36.117" v="762" actId="478"/>
          <ac:spMkLst>
            <pc:docMk/>
            <pc:sldMk cId="2106278571" sldId="275"/>
            <ac:spMk id="3" creationId="{DFF2B783-6215-6075-8FBE-A21C730F8718}"/>
          </ac:spMkLst>
        </pc:spChg>
        <pc:spChg chg="mod">
          <ac:chgData name="최동욱" userId="76623953-8cd9-48fb-a7da-a727c3bf9ec8" providerId="ADAL" clId="{6B197892-1EFE-41B0-B94C-D9ADACE76675}" dt="2022-07-25T13:52:59.257" v="775" actId="403"/>
          <ac:spMkLst>
            <pc:docMk/>
            <pc:sldMk cId="2106278571" sldId="275"/>
            <ac:spMk id="7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5T13:48:42.657" v="764" actId="478"/>
          <ac:spMkLst>
            <pc:docMk/>
            <pc:sldMk cId="2106278571" sldId="275"/>
            <ac:spMk id="13" creationId="{E46F9137-DDFD-6F71-4D6B-CB0D794582E7}"/>
          </ac:spMkLst>
        </pc:spChg>
        <pc:picChg chg="del">
          <ac:chgData name="최동욱" userId="76623953-8cd9-48fb-a7da-a727c3bf9ec8" providerId="ADAL" clId="{6B197892-1EFE-41B0-B94C-D9ADACE76675}" dt="2022-07-25T13:48:36.403" v="763" actId="478"/>
          <ac:picMkLst>
            <pc:docMk/>
            <pc:sldMk cId="2106278571" sldId="275"/>
            <ac:picMk id="12" creationId="{A1B6A797-8F2B-7B53-CA09-14A4D61D2658}"/>
          </ac:picMkLst>
        </pc:picChg>
        <pc:picChg chg="add mod">
          <ac:chgData name="최동욱" userId="76623953-8cd9-48fb-a7da-a727c3bf9ec8" providerId="ADAL" clId="{6B197892-1EFE-41B0-B94C-D9ADACE76675}" dt="2022-07-25T13:53:48.999" v="781" actId="1076"/>
          <ac:picMkLst>
            <pc:docMk/>
            <pc:sldMk cId="2106278571" sldId="275"/>
            <ac:picMk id="1026" creationId="{81DDA6A0-4FD6-57B5-D3A7-DFC69422FEBF}"/>
          </ac:picMkLst>
        </pc:picChg>
        <pc:picChg chg="add del mod">
          <ac:chgData name="최동욱" userId="76623953-8cd9-48fb-a7da-a727c3bf9ec8" providerId="ADAL" clId="{6B197892-1EFE-41B0-B94C-D9ADACE76675}" dt="2022-07-25T13:53:47.476" v="780" actId="478"/>
          <ac:picMkLst>
            <pc:docMk/>
            <pc:sldMk cId="2106278571" sldId="275"/>
            <ac:picMk id="1028" creationId="{33351F67-ED5B-2536-0BA9-A15C22AFFF63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3:56:28.425" v="853" actId="1076"/>
        <pc:sldMkLst>
          <pc:docMk/>
          <pc:sldMk cId="1748973342" sldId="276"/>
        </pc:sldMkLst>
        <pc:spChg chg="add mod">
          <ac:chgData name="최동욱" userId="76623953-8cd9-48fb-a7da-a727c3bf9ec8" providerId="ADAL" clId="{6B197892-1EFE-41B0-B94C-D9ADACE76675}" dt="2022-07-25T13:56:26.367" v="852" actId="1076"/>
          <ac:spMkLst>
            <pc:docMk/>
            <pc:sldMk cId="1748973342" sldId="276"/>
            <ac:spMk id="3" creationId="{214A8265-49E0-2A1A-297A-8F116D5A79CC}"/>
          </ac:spMkLst>
        </pc:spChg>
        <pc:picChg chg="del">
          <ac:chgData name="최동욱" userId="76623953-8cd9-48fb-a7da-a727c3bf9ec8" providerId="ADAL" clId="{6B197892-1EFE-41B0-B94C-D9ADACE76675}" dt="2022-07-25T13:53:50.767" v="782" actId="478"/>
          <ac:picMkLst>
            <pc:docMk/>
            <pc:sldMk cId="1748973342" sldId="276"/>
            <ac:picMk id="1026" creationId="{81DDA6A0-4FD6-57B5-D3A7-DFC69422FEBF}"/>
          </ac:picMkLst>
        </pc:picChg>
        <pc:picChg chg="mod">
          <ac:chgData name="최동욱" userId="76623953-8cd9-48fb-a7da-a727c3bf9ec8" providerId="ADAL" clId="{6B197892-1EFE-41B0-B94C-D9ADACE76675}" dt="2022-07-25T13:56:28.425" v="853" actId="1076"/>
          <ac:picMkLst>
            <pc:docMk/>
            <pc:sldMk cId="1748973342" sldId="276"/>
            <ac:picMk id="1028" creationId="{33351F67-ED5B-2536-0BA9-A15C22AFFF63}"/>
          </ac:picMkLst>
        </pc:picChg>
      </pc:sldChg>
      <pc:sldChg chg="add del">
        <pc:chgData name="최동욱" userId="76623953-8cd9-48fb-a7da-a727c3bf9ec8" providerId="ADAL" clId="{6B197892-1EFE-41B0-B94C-D9ADACE76675}" dt="2022-07-25T13:56:35.365" v="855"/>
        <pc:sldMkLst>
          <pc:docMk/>
          <pc:sldMk cId="1021497927" sldId="277"/>
        </pc:sldMkLst>
      </pc:sldChg>
      <pc:sldChg chg="addSp delSp modSp add mod">
        <pc:chgData name="최동욱" userId="76623953-8cd9-48fb-a7da-a727c3bf9ec8" providerId="ADAL" clId="{6B197892-1EFE-41B0-B94C-D9ADACE76675}" dt="2022-07-25T13:59:24.711" v="918" actId="1076"/>
        <pc:sldMkLst>
          <pc:docMk/>
          <pc:sldMk cId="1486749276" sldId="277"/>
        </pc:sldMkLst>
        <pc:spChg chg="mod">
          <ac:chgData name="최동욱" userId="76623953-8cd9-48fb-a7da-a727c3bf9ec8" providerId="ADAL" clId="{6B197892-1EFE-41B0-B94C-D9ADACE76675}" dt="2022-07-25T13:58:50.460" v="903" actId="1076"/>
          <ac:spMkLst>
            <pc:docMk/>
            <pc:sldMk cId="1486749276" sldId="277"/>
            <ac:spMk id="3" creationId="{214A8265-49E0-2A1A-297A-8F116D5A79CC}"/>
          </ac:spMkLst>
        </pc:spChg>
        <pc:spChg chg="add mod">
          <ac:chgData name="최동욱" userId="76623953-8cd9-48fb-a7da-a727c3bf9ec8" providerId="ADAL" clId="{6B197892-1EFE-41B0-B94C-D9ADACE76675}" dt="2022-07-25T13:59:24.711" v="918" actId="1076"/>
          <ac:spMkLst>
            <pc:docMk/>
            <pc:sldMk cId="1486749276" sldId="277"/>
            <ac:spMk id="4" creationId="{5A67A944-279F-14DF-5918-82BA5A085A94}"/>
          </ac:spMkLst>
        </pc:spChg>
        <pc:spChg chg="add mod">
          <ac:chgData name="최동욱" userId="76623953-8cd9-48fb-a7da-a727c3bf9ec8" providerId="ADAL" clId="{6B197892-1EFE-41B0-B94C-D9ADACE76675}" dt="2022-07-25T13:58:50.460" v="903" actId="1076"/>
          <ac:spMkLst>
            <pc:docMk/>
            <pc:sldMk cId="1486749276" sldId="277"/>
            <ac:spMk id="6" creationId="{F886C893-9B81-81F1-2979-06C1B72FF110}"/>
          </ac:spMkLst>
        </pc:spChg>
        <pc:spChg chg="add mod">
          <ac:chgData name="최동욱" userId="76623953-8cd9-48fb-a7da-a727c3bf9ec8" providerId="ADAL" clId="{6B197892-1EFE-41B0-B94C-D9ADACE76675}" dt="2022-07-25T13:58:50.460" v="903" actId="1076"/>
          <ac:spMkLst>
            <pc:docMk/>
            <pc:sldMk cId="1486749276" sldId="277"/>
            <ac:spMk id="8" creationId="{08812CE3-BC26-4867-BB61-EE96A1549EC2}"/>
          </ac:spMkLst>
        </pc:spChg>
        <pc:spChg chg="add del mod">
          <ac:chgData name="최동욱" userId="76623953-8cd9-48fb-a7da-a727c3bf9ec8" providerId="ADAL" clId="{6B197892-1EFE-41B0-B94C-D9ADACE76675}" dt="2022-07-25T13:59:17.317" v="910"/>
          <ac:spMkLst>
            <pc:docMk/>
            <pc:sldMk cId="1486749276" sldId="277"/>
            <ac:spMk id="10" creationId="{1D9C5A05-5352-2429-0C16-32BB80F2C25A}"/>
          </ac:spMkLst>
        </pc:spChg>
        <pc:picChg chg="add mod">
          <ac:chgData name="최동욱" userId="76623953-8cd9-48fb-a7da-a727c3bf9ec8" providerId="ADAL" clId="{6B197892-1EFE-41B0-B94C-D9ADACE76675}" dt="2022-07-25T13:58:45.366" v="902" actId="1076"/>
          <ac:picMkLst>
            <pc:docMk/>
            <pc:sldMk cId="1486749276" sldId="277"/>
            <ac:picMk id="9" creationId="{EB1E793C-7DA3-0C90-FC0C-B4B0E9D9744C}"/>
          </ac:picMkLst>
        </pc:picChg>
        <pc:picChg chg="del mod">
          <ac:chgData name="최동욱" userId="76623953-8cd9-48fb-a7da-a727c3bf9ec8" providerId="ADAL" clId="{6B197892-1EFE-41B0-B94C-D9ADACE76675}" dt="2022-07-25T13:58:19.535" v="898" actId="478"/>
          <ac:picMkLst>
            <pc:docMk/>
            <pc:sldMk cId="1486749276" sldId="277"/>
            <ac:picMk id="1028" creationId="{33351F67-ED5B-2536-0BA9-A15C22AFFF63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6:09:28.054" v="3072" actId="22"/>
        <pc:sldMkLst>
          <pc:docMk/>
          <pc:sldMk cId="1538958991" sldId="278"/>
        </pc:sldMkLst>
        <pc:spChg chg="del">
          <ac:chgData name="최동욱" userId="76623953-8cd9-48fb-a7da-a727c3bf9ec8" providerId="ADAL" clId="{6B197892-1EFE-41B0-B94C-D9ADACE76675}" dt="2022-07-25T14:02:24.816" v="920" actId="478"/>
          <ac:spMkLst>
            <pc:docMk/>
            <pc:sldMk cId="1538958991" sldId="278"/>
            <ac:spMk id="3" creationId="{214A8265-49E0-2A1A-297A-8F116D5A79CC}"/>
          </ac:spMkLst>
        </pc:spChg>
        <pc:spChg chg="del">
          <ac:chgData name="최동욱" userId="76623953-8cd9-48fb-a7da-a727c3bf9ec8" providerId="ADAL" clId="{6B197892-1EFE-41B0-B94C-D9ADACE76675}" dt="2022-07-25T14:02:24.816" v="920" actId="478"/>
          <ac:spMkLst>
            <pc:docMk/>
            <pc:sldMk cId="1538958991" sldId="278"/>
            <ac:spMk id="4" creationId="{5A67A944-279F-14DF-5918-82BA5A085A94}"/>
          </ac:spMkLst>
        </pc:spChg>
        <pc:spChg chg="add del mod">
          <ac:chgData name="최동욱" userId="76623953-8cd9-48fb-a7da-a727c3bf9ec8" providerId="ADAL" clId="{6B197892-1EFE-41B0-B94C-D9ADACE76675}" dt="2022-07-25T16:06:26.129" v="3033" actId="478"/>
          <ac:spMkLst>
            <pc:docMk/>
            <pc:sldMk cId="1538958991" sldId="278"/>
            <ac:spMk id="5" creationId="{CF729F57-025B-996F-AA55-856059A9D52D}"/>
          </ac:spMkLst>
        </pc:spChg>
        <pc:spChg chg="del">
          <ac:chgData name="최동욱" userId="76623953-8cd9-48fb-a7da-a727c3bf9ec8" providerId="ADAL" clId="{6B197892-1EFE-41B0-B94C-D9ADACE76675}" dt="2022-07-25T14:02:24.816" v="920" actId="478"/>
          <ac:spMkLst>
            <pc:docMk/>
            <pc:sldMk cId="1538958991" sldId="278"/>
            <ac:spMk id="6" creationId="{F886C893-9B81-81F1-2979-06C1B72FF110}"/>
          </ac:spMkLst>
        </pc:spChg>
        <pc:spChg chg="add del mod">
          <ac:chgData name="최동욱" userId="76623953-8cd9-48fb-a7da-a727c3bf9ec8" providerId="ADAL" clId="{6B197892-1EFE-41B0-B94C-D9ADACE76675}" dt="2022-07-25T16:08:39.032" v="3070"/>
          <ac:spMkLst>
            <pc:docMk/>
            <pc:sldMk cId="1538958991" sldId="278"/>
            <ac:spMk id="7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5T14:02:24.816" v="920" actId="478"/>
          <ac:spMkLst>
            <pc:docMk/>
            <pc:sldMk cId="1538958991" sldId="278"/>
            <ac:spMk id="8" creationId="{08812CE3-BC26-4867-BB61-EE96A1549EC2}"/>
          </ac:spMkLst>
        </pc:spChg>
        <pc:picChg chg="del">
          <ac:chgData name="최동욱" userId="76623953-8cd9-48fb-a7da-a727c3bf9ec8" providerId="ADAL" clId="{6B197892-1EFE-41B0-B94C-D9ADACE76675}" dt="2022-07-25T14:02:24.816" v="920" actId="478"/>
          <ac:picMkLst>
            <pc:docMk/>
            <pc:sldMk cId="1538958991" sldId="278"/>
            <ac:picMk id="9" creationId="{EB1E793C-7DA3-0C90-FC0C-B4B0E9D9744C}"/>
          </ac:picMkLst>
        </pc:picChg>
        <pc:picChg chg="add del mod">
          <ac:chgData name="최동욱" userId="76623953-8cd9-48fb-a7da-a727c3bf9ec8" providerId="ADAL" clId="{6B197892-1EFE-41B0-B94C-D9ADACE76675}" dt="2022-07-25T16:05:58.403" v="3025" actId="22"/>
          <ac:picMkLst>
            <pc:docMk/>
            <pc:sldMk cId="1538958991" sldId="278"/>
            <ac:picMk id="11" creationId="{13DC124E-D820-41F3-F8BF-A8E7B56036EF}"/>
          </ac:picMkLst>
        </pc:picChg>
        <pc:picChg chg="add mod">
          <ac:chgData name="최동욱" userId="76623953-8cd9-48fb-a7da-a727c3bf9ec8" providerId="ADAL" clId="{6B197892-1EFE-41B0-B94C-D9ADACE76675}" dt="2022-07-25T16:06:51.310" v="3039" actId="1076"/>
          <ac:picMkLst>
            <pc:docMk/>
            <pc:sldMk cId="1538958991" sldId="278"/>
            <ac:picMk id="13" creationId="{88A2C09C-0976-0F86-41F0-C867F2523ACB}"/>
          </ac:picMkLst>
        </pc:picChg>
        <pc:picChg chg="add mod">
          <ac:chgData name="최동욱" userId="76623953-8cd9-48fb-a7da-a727c3bf9ec8" providerId="ADAL" clId="{6B197892-1EFE-41B0-B94C-D9ADACE76675}" dt="2022-07-25T16:07:11.011" v="3043" actId="1076"/>
          <ac:picMkLst>
            <pc:docMk/>
            <pc:sldMk cId="1538958991" sldId="278"/>
            <ac:picMk id="15" creationId="{E4490A5B-EF20-8930-FACC-C75FA6F26ACB}"/>
          </ac:picMkLst>
        </pc:picChg>
        <pc:picChg chg="add del">
          <ac:chgData name="최동욱" userId="76623953-8cd9-48fb-a7da-a727c3bf9ec8" providerId="ADAL" clId="{6B197892-1EFE-41B0-B94C-D9ADACE76675}" dt="2022-07-25T16:09:28.054" v="3072" actId="22"/>
          <ac:picMkLst>
            <pc:docMk/>
            <pc:sldMk cId="1538958991" sldId="278"/>
            <ac:picMk id="17" creationId="{B0524885-5E7A-2020-2472-3947651AB73D}"/>
          </ac:picMkLst>
        </pc:picChg>
        <pc:picChg chg="add mod">
          <ac:chgData name="최동욱" userId="76623953-8cd9-48fb-a7da-a727c3bf9ec8" providerId="ADAL" clId="{6B197892-1EFE-41B0-B94C-D9ADACE76675}" dt="2022-07-25T16:06:39.090" v="3037" actId="1076"/>
          <ac:picMkLst>
            <pc:docMk/>
            <pc:sldMk cId="1538958991" sldId="278"/>
            <ac:picMk id="4098" creationId="{60451BB8-5AD8-C05E-5903-66274BA1B3BE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6:39:02.219" v="3452" actId="14100"/>
        <pc:sldMkLst>
          <pc:docMk/>
          <pc:sldMk cId="1623359690" sldId="279"/>
        </pc:sldMkLst>
        <pc:spChg chg="add mod">
          <ac:chgData name="최동욱" userId="76623953-8cd9-48fb-a7da-a727c3bf9ec8" providerId="ADAL" clId="{6B197892-1EFE-41B0-B94C-D9ADACE76675}" dt="2022-07-25T15:41:59.231" v="2656" actId="14100"/>
          <ac:spMkLst>
            <pc:docMk/>
            <pc:sldMk cId="1623359690" sldId="279"/>
            <ac:spMk id="3" creationId="{61D2C0C2-32FD-0F4D-E881-D5497CAF97EC}"/>
          </ac:spMkLst>
        </pc:spChg>
        <pc:spChg chg="del">
          <ac:chgData name="최동욱" userId="76623953-8cd9-48fb-a7da-a727c3bf9ec8" providerId="ADAL" clId="{6B197892-1EFE-41B0-B94C-D9ADACE76675}" dt="2022-07-25T14:20:03.881" v="1605" actId="478"/>
          <ac:spMkLst>
            <pc:docMk/>
            <pc:sldMk cId="1623359690" sldId="279"/>
            <ac:spMk id="5" creationId="{CF729F57-025B-996F-AA55-856059A9D52D}"/>
          </ac:spMkLst>
        </pc:spChg>
        <pc:spChg chg="add mod">
          <ac:chgData name="최동욱" userId="76623953-8cd9-48fb-a7da-a727c3bf9ec8" providerId="ADAL" clId="{6B197892-1EFE-41B0-B94C-D9ADACE76675}" dt="2022-07-25T16:39:02.219" v="3452" actId="14100"/>
          <ac:spMkLst>
            <pc:docMk/>
            <pc:sldMk cId="1623359690" sldId="279"/>
            <ac:spMk id="6" creationId="{751C8D8A-9033-24BF-E8D0-4D61CB9F955A}"/>
          </ac:spMkLst>
        </pc:spChg>
        <pc:spChg chg="mod">
          <ac:chgData name="최동욱" userId="76623953-8cd9-48fb-a7da-a727c3bf9ec8" providerId="ADAL" clId="{6B197892-1EFE-41B0-B94C-D9ADACE76675}" dt="2022-07-25T15:41:39.098" v="2604"/>
          <ac:spMkLst>
            <pc:docMk/>
            <pc:sldMk cId="1623359690" sldId="279"/>
            <ac:spMk id="7" creationId="{00000000-0000-0000-0000-000000000000}"/>
          </ac:spMkLst>
        </pc:spChg>
        <pc:spChg chg="add mod">
          <ac:chgData name="최동욱" userId="76623953-8cd9-48fb-a7da-a727c3bf9ec8" providerId="ADAL" clId="{6B197892-1EFE-41B0-B94C-D9ADACE76675}" dt="2022-07-25T16:04:33.391" v="3021" actId="14100"/>
          <ac:spMkLst>
            <pc:docMk/>
            <pc:sldMk cId="1623359690" sldId="279"/>
            <ac:spMk id="8" creationId="{7454600B-E875-028A-A5C0-5F25F6BF3EBA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4:37:28.348" v="2129" actId="1076"/>
        <pc:sldMkLst>
          <pc:docMk/>
          <pc:sldMk cId="2091960610" sldId="280"/>
        </pc:sldMkLst>
        <pc:spChg chg="mod">
          <ac:chgData name="최동욱" userId="76623953-8cd9-48fb-a7da-a727c3bf9ec8" providerId="ADAL" clId="{6B197892-1EFE-41B0-B94C-D9ADACE76675}" dt="2022-07-25T14:37:28.348" v="2129" actId="1076"/>
          <ac:spMkLst>
            <pc:docMk/>
            <pc:sldMk cId="2091960610" sldId="280"/>
            <ac:spMk id="3" creationId="{DFF2B783-6215-6075-8FBE-A21C730F8718}"/>
          </ac:spMkLst>
        </pc:spChg>
        <pc:spChg chg="mod">
          <ac:chgData name="최동욱" userId="76623953-8cd9-48fb-a7da-a727c3bf9ec8" providerId="ADAL" clId="{6B197892-1EFE-41B0-B94C-D9ADACE76675}" dt="2022-07-25T14:12:07.478" v="1485"/>
          <ac:spMkLst>
            <pc:docMk/>
            <pc:sldMk cId="2091960610" sldId="280"/>
            <ac:spMk id="7" creationId="{00000000-0000-0000-0000-000000000000}"/>
          </ac:spMkLst>
        </pc:spChg>
        <pc:spChg chg="add del mod">
          <ac:chgData name="최동욱" userId="76623953-8cd9-48fb-a7da-a727c3bf9ec8" providerId="ADAL" clId="{6B197892-1EFE-41B0-B94C-D9ADACE76675}" dt="2022-07-25T14:12:32.722" v="1570" actId="478"/>
          <ac:spMkLst>
            <pc:docMk/>
            <pc:sldMk cId="2091960610" sldId="280"/>
            <ac:spMk id="8" creationId="{B70F4748-202F-B34D-A24F-E87BC1A8EDE1}"/>
          </ac:spMkLst>
        </pc:spChg>
        <pc:spChg chg="del">
          <ac:chgData name="최동욱" userId="76623953-8cd9-48fb-a7da-a727c3bf9ec8" providerId="ADAL" clId="{6B197892-1EFE-41B0-B94C-D9ADACE76675}" dt="2022-07-25T14:08:08.492" v="1405" actId="478"/>
          <ac:spMkLst>
            <pc:docMk/>
            <pc:sldMk cId="2091960610" sldId="280"/>
            <ac:spMk id="13" creationId="{E46F9137-DDFD-6F71-4D6B-CB0D794582E7}"/>
          </ac:spMkLst>
        </pc:spChg>
        <pc:picChg chg="del">
          <ac:chgData name="최동욱" userId="76623953-8cd9-48fb-a7da-a727c3bf9ec8" providerId="ADAL" clId="{6B197892-1EFE-41B0-B94C-D9ADACE76675}" dt="2022-07-25T14:07:15.609" v="1347" actId="478"/>
          <ac:picMkLst>
            <pc:docMk/>
            <pc:sldMk cId="2091960610" sldId="280"/>
            <ac:picMk id="12" creationId="{A1B6A797-8F2B-7B53-CA09-14A4D61D2658}"/>
          </ac:picMkLst>
        </pc:picChg>
      </pc:sldChg>
      <pc:sldChg chg="addSp delSp modSp add del mod">
        <pc:chgData name="최동욱" userId="76623953-8cd9-48fb-a7da-a727c3bf9ec8" providerId="ADAL" clId="{6B197892-1EFE-41B0-B94C-D9ADACE76675}" dt="2022-07-25T15:39:33.646" v="2518" actId="47"/>
        <pc:sldMkLst>
          <pc:docMk/>
          <pc:sldMk cId="1741721493" sldId="281"/>
        </pc:sldMkLst>
        <pc:spChg chg="mod">
          <ac:chgData name="최동욱" userId="76623953-8cd9-48fb-a7da-a727c3bf9ec8" providerId="ADAL" clId="{6B197892-1EFE-41B0-B94C-D9ADACE76675}" dt="2022-07-25T14:29:44.040" v="2074" actId="20577"/>
          <ac:spMkLst>
            <pc:docMk/>
            <pc:sldMk cId="1741721493" sldId="281"/>
            <ac:spMk id="3" creationId="{DFF2B783-6215-6075-8FBE-A21C730F8718}"/>
          </ac:spMkLst>
        </pc:spChg>
        <pc:spChg chg="mod">
          <ac:chgData name="최동욱" userId="76623953-8cd9-48fb-a7da-a727c3bf9ec8" providerId="ADAL" clId="{6B197892-1EFE-41B0-B94C-D9ADACE76675}" dt="2022-07-25T14:22:10.513" v="1685" actId="20577"/>
          <ac:spMkLst>
            <pc:docMk/>
            <pc:sldMk cId="1741721493" sldId="281"/>
            <ac:spMk id="7" creationId="{00000000-0000-0000-0000-000000000000}"/>
          </ac:spMkLst>
        </pc:spChg>
        <pc:spChg chg="add mod">
          <ac:chgData name="최동욱" userId="76623953-8cd9-48fb-a7da-a727c3bf9ec8" providerId="ADAL" clId="{6B197892-1EFE-41B0-B94C-D9ADACE76675}" dt="2022-07-25T14:29:46.437" v="2076" actId="20577"/>
          <ac:spMkLst>
            <pc:docMk/>
            <pc:sldMk cId="1741721493" sldId="281"/>
            <ac:spMk id="8" creationId="{321A0DA0-556B-E9A0-1F2F-6DFA3DE7F36D}"/>
          </ac:spMkLst>
        </pc:spChg>
        <pc:spChg chg="add del mod">
          <ac:chgData name="최동욱" userId="76623953-8cd9-48fb-a7da-a727c3bf9ec8" providerId="ADAL" clId="{6B197892-1EFE-41B0-B94C-D9ADACE76675}" dt="2022-07-25T14:29:14.200" v="2064" actId="478"/>
          <ac:spMkLst>
            <pc:docMk/>
            <pc:sldMk cId="1741721493" sldId="281"/>
            <ac:spMk id="9" creationId="{C411C415-79C3-7155-C154-9D86F18ED142}"/>
          </ac:spMkLst>
        </pc:spChg>
        <pc:spChg chg="del">
          <ac:chgData name="최동욱" userId="76623953-8cd9-48fb-a7da-a727c3bf9ec8" providerId="ADAL" clId="{6B197892-1EFE-41B0-B94C-D9ADACE76675}" dt="2022-07-25T14:27:23.367" v="1947" actId="478"/>
          <ac:spMkLst>
            <pc:docMk/>
            <pc:sldMk cId="1741721493" sldId="281"/>
            <ac:spMk id="13" creationId="{E46F9137-DDFD-6F71-4D6B-CB0D794582E7}"/>
          </ac:spMkLst>
        </pc:spChg>
        <pc:picChg chg="del">
          <ac:chgData name="최동욱" userId="76623953-8cd9-48fb-a7da-a727c3bf9ec8" providerId="ADAL" clId="{6B197892-1EFE-41B0-B94C-D9ADACE76675}" dt="2022-07-25T14:27:22.167" v="1946" actId="478"/>
          <ac:picMkLst>
            <pc:docMk/>
            <pc:sldMk cId="1741721493" sldId="281"/>
            <ac:picMk id="12" creationId="{A1B6A797-8F2B-7B53-CA09-14A4D61D2658}"/>
          </ac:picMkLst>
        </pc:picChg>
      </pc:sldChg>
      <pc:sldChg chg="addSp delSp modSp add mod ord">
        <pc:chgData name="최동욱" userId="76623953-8cd9-48fb-a7da-a727c3bf9ec8" providerId="ADAL" clId="{6B197892-1EFE-41B0-B94C-D9ADACE76675}" dt="2022-07-25T15:22:05.984" v="2383"/>
        <pc:sldMkLst>
          <pc:docMk/>
          <pc:sldMk cId="3854917663" sldId="282"/>
        </pc:sldMkLst>
        <pc:spChg chg="del">
          <ac:chgData name="최동욱" userId="76623953-8cd9-48fb-a7da-a727c3bf9ec8" providerId="ADAL" clId="{6B197892-1EFE-41B0-B94C-D9ADACE76675}" dt="2022-07-25T14:23:53.993" v="1719" actId="478"/>
          <ac:spMkLst>
            <pc:docMk/>
            <pc:sldMk cId="3854917663" sldId="282"/>
            <ac:spMk id="3" creationId="{DFF2B783-6215-6075-8FBE-A21C730F8718}"/>
          </ac:spMkLst>
        </pc:spChg>
        <pc:spChg chg="add mod">
          <ac:chgData name="최동욱" userId="76623953-8cd9-48fb-a7da-a727c3bf9ec8" providerId="ADAL" clId="{6B197892-1EFE-41B0-B94C-D9ADACE76675}" dt="2022-07-25T14:25:43.573" v="1742" actId="1076"/>
          <ac:spMkLst>
            <pc:docMk/>
            <pc:sldMk cId="3854917663" sldId="282"/>
            <ac:spMk id="5" creationId="{0148A4C1-3BE9-E74C-748A-67DCED6F2094}"/>
          </ac:spMkLst>
        </pc:spChg>
        <pc:spChg chg="add mod">
          <ac:chgData name="최동욱" userId="76623953-8cd9-48fb-a7da-a727c3bf9ec8" providerId="ADAL" clId="{6B197892-1EFE-41B0-B94C-D9ADACE76675}" dt="2022-07-25T14:26:52.277" v="1945" actId="1076"/>
          <ac:spMkLst>
            <pc:docMk/>
            <pc:sldMk cId="3854917663" sldId="282"/>
            <ac:spMk id="6" creationId="{8DA8A2AE-DD74-5E41-4F1E-6660C6A3FF89}"/>
          </ac:spMkLst>
        </pc:spChg>
        <pc:spChg chg="mod">
          <ac:chgData name="최동욱" userId="76623953-8cd9-48fb-a7da-a727c3bf9ec8" providerId="ADAL" clId="{6B197892-1EFE-41B0-B94C-D9ADACE76675}" dt="2022-07-25T14:23:47.879" v="1718" actId="20577"/>
          <ac:spMkLst>
            <pc:docMk/>
            <pc:sldMk cId="3854917663" sldId="282"/>
            <ac:spMk id="7" creationId="{00000000-0000-0000-0000-000000000000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7:29:40.001" v="4061" actId="1076"/>
        <pc:sldMkLst>
          <pc:docMk/>
          <pc:sldMk cId="2978290892" sldId="283"/>
        </pc:sldMkLst>
        <pc:spChg chg="del mod">
          <ac:chgData name="최동욱" userId="76623953-8cd9-48fb-a7da-a727c3bf9ec8" providerId="ADAL" clId="{6B197892-1EFE-41B0-B94C-D9ADACE76675}" dt="2022-07-25T14:37:49.341" v="2155"/>
          <ac:spMkLst>
            <pc:docMk/>
            <pc:sldMk cId="2978290892" sldId="283"/>
            <ac:spMk id="3" creationId="{DFF2B783-6215-6075-8FBE-A21C730F8718}"/>
          </ac:spMkLst>
        </pc:spChg>
        <pc:spChg chg="add del mod">
          <ac:chgData name="최동욱" userId="76623953-8cd9-48fb-a7da-a727c3bf9ec8" providerId="ADAL" clId="{6B197892-1EFE-41B0-B94C-D9ADACE76675}" dt="2022-07-25T14:37:43.356" v="2143" actId="478"/>
          <ac:spMkLst>
            <pc:docMk/>
            <pc:sldMk cId="2978290892" sldId="283"/>
            <ac:spMk id="4" creationId="{E87AF658-DD76-EC7F-E71F-0A524E408735}"/>
          </ac:spMkLst>
        </pc:spChg>
        <pc:spChg chg="add del mod">
          <ac:chgData name="최동욱" userId="76623953-8cd9-48fb-a7da-a727c3bf9ec8" providerId="ADAL" clId="{6B197892-1EFE-41B0-B94C-D9ADACE76675}" dt="2022-07-25T14:37:42.555" v="2142" actId="478"/>
          <ac:spMkLst>
            <pc:docMk/>
            <pc:sldMk cId="2978290892" sldId="283"/>
            <ac:spMk id="6" creationId="{3E4EB781-FB89-8B34-6C4C-3D8D21CA99E7}"/>
          </ac:spMkLst>
        </pc:spChg>
        <pc:spChg chg="mod">
          <ac:chgData name="최동욱" userId="76623953-8cd9-48fb-a7da-a727c3bf9ec8" providerId="ADAL" clId="{6B197892-1EFE-41B0-B94C-D9ADACE76675}" dt="2022-07-25T15:34:26.106" v="2420" actId="20577"/>
          <ac:spMkLst>
            <pc:docMk/>
            <pc:sldMk cId="2978290892" sldId="283"/>
            <ac:spMk id="7" creationId="{00000000-0000-0000-0000-000000000000}"/>
          </ac:spMkLst>
        </pc:spChg>
        <pc:spChg chg="add mod">
          <ac:chgData name="최동욱" userId="76623953-8cd9-48fb-a7da-a727c3bf9ec8" providerId="ADAL" clId="{6B197892-1EFE-41B0-B94C-D9ADACE76675}" dt="2022-07-25T15:35:05.024" v="2440"/>
          <ac:spMkLst>
            <pc:docMk/>
            <pc:sldMk cId="2978290892" sldId="283"/>
            <ac:spMk id="8" creationId="{BEB921FE-87D8-995C-F3AC-A30FA4407E1D}"/>
          </ac:spMkLst>
        </pc:spChg>
        <pc:spChg chg="add mod">
          <ac:chgData name="최동욱" userId="76623953-8cd9-48fb-a7da-a727c3bf9ec8" providerId="ADAL" clId="{6B197892-1EFE-41B0-B94C-D9ADACE76675}" dt="2022-07-25T15:35:33.878" v="2476" actId="1076"/>
          <ac:spMkLst>
            <pc:docMk/>
            <pc:sldMk cId="2978290892" sldId="283"/>
            <ac:spMk id="9" creationId="{0D0658F2-38D1-51A4-26C9-22DB4161B277}"/>
          </ac:spMkLst>
        </pc:spChg>
        <pc:spChg chg="add mod">
          <ac:chgData name="최동욱" userId="76623953-8cd9-48fb-a7da-a727c3bf9ec8" providerId="ADAL" clId="{6B197892-1EFE-41B0-B94C-D9ADACE76675}" dt="2022-07-25T15:35:50.805" v="2511" actId="113"/>
          <ac:spMkLst>
            <pc:docMk/>
            <pc:sldMk cId="2978290892" sldId="283"/>
            <ac:spMk id="10" creationId="{9C39FF70-77DC-6F31-0D26-DFBB8ED629B1}"/>
          </ac:spMkLst>
        </pc:spChg>
        <pc:picChg chg="add mod">
          <ac:chgData name="최동욱" userId="76623953-8cd9-48fb-a7da-a727c3bf9ec8" providerId="ADAL" clId="{6B197892-1EFE-41B0-B94C-D9ADACE76675}" dt="2022-07-25T15:39:03.963" v="2516" actId="1076"/>
          <ac:picMkLst>
            <pc:docMk/>
            <pc:sldMk cId="2978290892" sldId="283"/>
            <ac:picMk id="11" creationId="{3E5308C3-E55B-8882-6B95-0578B001AB56}"/>
          </ac:picMkLst>
        </pc:picChg>
        <pc:picChg chg="add del mod modCrop">
          <ac:chgData name="최동욱" userId="76623953-8cd9-48fb-a7da-a727c3bf9ec8" providerId="ADAL" clId="{6B197892-1EFE-41B0-B94C-D9ADACE76675}" dt="2022-07-25T16:02:02.845" v="2886" actId="478"/>
          <ac:picMkLst>
            <pc:docMk/>
            <pc:sldMk cId="2978290892" sldId="283"/>
            <ac:picMk id="13" creationId="{7BED3EA8-D01A-2A6C-53D1-C6A829DC7145}"/>
          </ac:picMkLst>
        </pc:picChg>
        <pc:picChg chg="add mod">
          <ac:chgData name="최동욱" userId="76623953-8cd9-48fb-a7da-a727c3bf9ec8" providerId="ADAL" clId="{6B197892-1EFE-41B0-B94C-D9ADACE76675}" dt="2022-07-25T17:29:40.001" v="4061" actId="1076"/>
          <ac:picMkLst>
            <pc:docMk/>
            <pc:sldMk cId="2978290892" sldId="283"/>
            <ac:picMk id="9218" creationId="{8796F809-C75B-0F9A-3ED4-8368BF78795D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5:29:37.980" v="2389" actId="1076"/>
        <pc:sldMkLst>
          <pc:docMk/>
          <pc:sldMk cId="755684890" sldId="284"/>
        </pc:sldMkLst>
        <pc:spChg chg="mod">
          <ac:chgData name="최동욱" userId="76623953-8cd9-48fb-a7da-a727c3bf9ec8" providerId="ADAL" clId="{6B197892-1EFE-41B0-B94C-D9ADACE76675}" dt="2022-07-25T15:21:40.041" v="2369" actId="20577"/>
          <ac:spMkLst>
            <pc:docMk/>
            <pc:sldMk cId="755684890" sldId="284"/>
            <ac:spMk id="3" creationId="{DFF2B783-6215-6075-8FBE-A21C730F8718}"/>
          </ac:spMkLst>
        </pc:spChg>
        <pc:spChg chg="mod">
          <ac:chgData name="최동욱" userId="76623953-8cd9-48fb-a7da-a727c3bf9ec8" providerId="ADAL" clId="{6B197892-1EFE-41B0-B94C-D9ADACE76675}" dt="2022-07-25T14:38:00.084" v="2168" actId="20577"/>
          <ac:spMkLst>
            <pc:docMk/>
            <pc:sldMk cId="755684890" sldId="284"/>
            <ac:spMk id="7" creationId="{00000000-0000-0000-0000-000000000000}"/>
          </ac:spMkLst>
        </pc:spChg>
        <pc:spChg chg="add mod">
          <ac:chgData name="최동욱" userId="76623953-8cd9-48fb-a7da-a727c3bf9ec8" providerId="ADAL" clId="{6B197892-1EFE-41B0-B94C-D9ADACE76675}" dt="2022-07-25T15:21:52.258" v="2378" actId="20577"/>
          <ac:spMkLst>
            <pc:docMk/>
            <pc:sldMk cId="755684890" sldId="284"/>
            <ac:spMk id="8" creationId="{E95F09F9-7E54-5B13-5C78-A4820E98D73E}"/>
          </ac:spMkLst>
        </pc:spChg>
        <pc:spChg chg="del">
          <ac:chgData name="최동욱" userId="76623953-8cd9-48fb-a7da-a727c3bf9ec8" providerId="ADAL" clId="{6B197892-1EFE-41B0-B94C-D9ADACE76675}" dt="2022-07-25T14:38:52.865" v="2363" actId="478"/>
          <ac:spMkLst>
            <pc:docMk/>
            <pc:sldMk cId="755684890" sldId="284"/>
            <ac:spMk id="13" creationId="{E46F9137-DDFD-6F71-4D6B-CB0D794582E7}"/>
          </ac:spMkLst>
        </pc:spChg>
        <pc:picChg chg="add del mod">
          <ac:chgData name="최동욱" userId="76623953-8cd9-48fb-a7da-a727c3bf9ec8" providerId="ADAL" clId="{6B197892-1EFE-41B0-B94C-D9ADACE76675}" dt="2022-07-25T15:29:29.047" v="2385" actId="478"/>
          <ac:picMkLst>
            <pc:docMk/>
            <pc:sldMk cId="755684890" sldId="284"/>
            <ac:picMk id="5" creationId="{4DF793B0-EB1D-7A8F-8BD3-C15F7E63114B}"/>
          </ac:picMkLst>
        </pc:picChg>
        <pc:picChg chg="add mod">
          <ac:chgData name="최동욱" userId="76623953-8cd9-48fb-a7da-a727c3bf9ec8" providerId="ADAL" clId="{6B197892-1EFE-41B0-B94C-D9ADACE76675}" dt="2022-07-25T15:29:37.980" v="2389" actId="1076"/>
          <ac:picMkLst>
            <pc:docMk/>
            <pc:sldMk cId="755684890" sldId="284"/>
            <ac:picMk id="9" creationId="{AC1E9916-2CC4-8EFE-09B4-DFD8C7F66D4D}"/>
          </ac:picMkLst>
        </pc:picChg>
        <pc:picChg chg="del">
          <ac:chgData name="최동욱" userId="76623953-8cd9-48fb-a7da-a727c3bf9ec8" providerId="ADAL" clId="{6B197892-1EFE-41B0-B94C-D9ADACE76675}" dt="2022-07-25T14:38:47.514" v="2362" actId="478"/>
          <ac:picMkLst>
            <pc:docMk/>
            <pc:sldMk cId="755684890" sldId="284"/>
            <ac:picMk id="12" creationId="{A1B6A797-8F2B-7B53-CA09-14A4D61D2658}"/>
          </ac:picMkLst>
        </pc:picChg>
      </pc:sldChg>
      <pc:sldChg chg="add del">
        <pc:chgData name="최동욱" userId="76623953-8cd9-48fb-a7da-a727c3bf9ec8" providerId="ADAL" clId="{6B197892-1EFE-41B0-B94C-D9ADACE76675}" dt="2022-07-25T14:37:52.033" v="2157"/>
        <pc:sldMkLst>
          <pc:docMk/>
          <pc:sldMk cId="1889074604" sldId="284"/>
        </pc:sldMkLst>
      </pc:sldChg>
      <pc:sldChg chg="addSp delSp modSp add mod">
        <pc:chgData name="최동욱" userId="76623953-8cd9-48fb-a7da-a727c3bf9ec8" providerId="ADAL" clId="{6B197892-1EFE-41B0-B94C-D9ADACE76675}" dt="2022-07-25T15:54:00.747" v="2863" actId="1076"/>
        <pc:sldMkLst>
          <pc:docMk/>
          <pc:sldMk cId="2952412713" sldId="285"/>
        </pc:sldMkLst>
        <pc:spChg chg="del">
          <ac:chgData name="최동욱" userId="76623953-8cd9-48fb-a7da-a727c3bf9ec8" providerId="ADAL" clId="{6B197892-1EFE-41B0-B94C-D9ADACE76675}" dt="2022-07-25T15:31:52.832" v="2392" actId="478"/>
          <ac:spMkLst>
            <pc:docMk/>
            <pc:sldMk cId="2952412713" sldId="285"/>
            <ac:spMk id="3" creationId="{DFF2B783-6215-6075-8FBE-A21C730F8718}"/>
          </ac:spMkLst>
        </pc:spChg>
        <pc:spChg chg="add mod">
          <ac:chgData name="최동욱" userId="76623953-8cd9-48fb-a7da-a727c3bf9ec8" providerId="ADAL" clId="{6B197892-1EFE-41B0-B94C-D9ADACE76675}" dt="2022-07-25T15:53:44.948" v="2855"/>
          <ac:spMkLst>
            <pc:docMk/>
            <pc:sldMk cId="2952412713" sldId="285"/>
            <ac:spMk id="4" creationId="{3D13F3EB-BABD-F038-86B7-730551424D8E}"/>
          </ac:spMkLst>
        </pc:spChg>
        <pc:spChg chg="del">
          <ac:chgData name="최동욱" userId="76623953-8cd9-48fb-a7da-a727c3bf9ec8" providerId="ADAL" clId="{6B197892-1EFE-41B0-B94C-D9ADACE76675}" dt="2022-07-25T15:31:50.319" v="2391" actId="478"/>
          <ac:spMkLst>
            <pc:docMk/>
            <pc:sldMk cId="2952412713" sldId="285"/>
            <ac:spMk id="8" creationId="{E95F09F9-7E54-5B13-5C78-A4820E98D73E}"/>
          </ac:spMkLst>
        </pc:spChg>
        <pc:spChg chg="add mod">
          <ac:chgData name="최동욱" userId="76623953-8cd9-48fb-a7da-a727c3bf9ec8" providerId="ADAL" clId="{6B197892-1EFE-41B0-B94C-D9ADACE76675}" dt="2022-07-25T15:54:00.747" v="2863" actId="1076"/>
          <ac:spMkLst>
            <pc:docMk/>
            <pc:sldMk cId="2952412713" sldId="285"/>
            <ac:spMk id="10" creationId="{2C41F7DC-CF4E-69C5-00E4-98DDC3ED06D8}"/>
          </ac:spMkLst>
        </pc:spChg>
        <pc:picChg chg="mod">
          <ac:chgData name="최동욱" userId="76623953-8cd9-48fb-a7da-a727c3bf9ec8" providerId="ADAL" clId="{6B197892-1EFE-41B0-B94C-D9ADACE76675}" dt="2022-07-25T15:33:04.415" v="2405" actId="1076"/>
          <ac:picMkLst>
            <pc:docMk/>
            <pc:sldMk cId="2952412713" sldId="285"/>
            <ac:picMk id="5" creationId="{4DF793B0-EB1D-7A8F-8BD3-C15F7E63114B}"/>
          </ac:picMkLst>
        </pc:picChg>
        <pc:picChg chg="add mod">
          <ac:chgData name="최동욱" userId="76623953-8cd9-48fb-a7da-a727c3bf9ec8" providerId="ADAL" clId="{6B197892-1EFE-41B0-B94C-D9ADACE76675}" dt="2022-07-25T15:39:11.579" v="2517" actId="1076"/>
          <ac:picMkLst>
            <pc:docMk/>
            <pc:sldMk cId="2952412713" sldId="285"/>
            <ac:picMk id="9" creationId="{7675E6A0-4382-31A9-2338-3CE3C214278C}"/>
          </ac:picMkLst>
        </pc:picChg>
      </pc:sldChg>
      <pc:sldChg chg="modSp add mod">
        <pc:chgData name="최동욱" userId="76623953-8cd9-48fb-a7da-a727c3bf9ec8" providerId="ADAL" clId="{6B197892-1EFE-41B0-B94C-D9ADACE76675}" dt="2022-07-25T15:41:02.611" v="2569" actId="1076"/>
        <pc:sldMkLst>
          <pc:docMk/>
          <pc:sldMk cId="1486514230" sldId="286"/>
        </pc:sldMkLst>
        <pc:spChg chg="mod">
          <ac:chgData name="최동욱" userId="76623953-8cd9-48fb-a7da-a727c3bf9ec8" providerId="ADAL" clId="{6B197892-1EFE-41B0-B94C-D9ADACE76675}" dt="2022-07-25T15:41:02.611" v="2569" actId="1076"/>
          <ac:spMkLst>
            <pc:docMk/>
            <pc:sldMk cId="1486514230" sldId="286"/>
            <ac:spMk id="5" creationId="{00000000-0000-0000-0000-000000000000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5:55:10.820" v="2873" actId="1076"/>
        <pc:sldMkLst>
          <pc:docMk/>
          <pc:sldMk cId="643547042" sldId="287"/>
        </pc:sldMkLst>
        <pc:spChg chg="del mod">
          <ac:chgData name="최동욱" userId="76623953-8cd9-48fb-a7da-a727c3bf9ec8" providerId="ADAL" clId="{6B197892-1EFE-41B0-B94C-D9ADACE76675}" dt="2022-07-25T15:55:01.596" v="2869" actId="478"/>
          <ac:spMkLst>
            <pc:docMk/>
            <pc:sldMk cId="643547042" sldId="287"/>
            <ac:spMk id="4" creationId="{3D13F3EB-BABD-F038-86B7-730551424D8E}"/>
          </ac:spMkLst>
        </pc:spChg>
        <pc:spChg chg="del">
          <ac:chgData name="최동욱" userId="76623953-8cd9-48fb-a7da-a727c3bf9ec8" providerId="ADAL" clId="{6B197892-1EFE-41B0-B94C-D9ADACE76675}" dt="2022-07-25T15:54:59.488" v="2867" actId="478"/>
          <ac:spMkLst>
            <pc:docMk/>
            <pc:sldMk cId="643547042" sldId="287"/>
            <ac:spMk id="10" creationId="{2C41F7DC-CF4E-69C5-00E4-98DDC3ED06D8}"/>
          </ac:spMkLst>
        </pc:spChg>
        <pc:picChg chg="del">
          <ac:chgData name="최동욱" userId="76623953-8cd9-48fb-a7da-a727c3bf9ec8" providerId="ADAL" clId="{6B197892-1EFE-41B0-B94C-D9ADACE76675}" dt="2022-07-25T15:54:58.843" v="2866" actId="478"/>
          <ac:picMkLst>
            <pc:docMk/>
            <pc:sldMk cId="643547042" sldId="287"/>
            <ac:picMk id="5" creationId="{4DF793B0-EB1D-7A8F-8BD3-C15F7E63114B}"/>
          </ac:picMkLst>
        </pc:picChg>
        <pc:picChg chg="del">
          <ac:chgData name="최동욱" userId="76623953-8cd9-48fb-a7da-a727c3bf9ec8" providerId="ADAL" clId="{6B197892-1EFE-41B0-B94C-D9ADACE76675}" dt="2022-07-25T15:54:58.551" v="2865" actId="478"/>
          <ac:picMkLst>
            <pc:docMk/>
            <pc:sldMk cId="643547042" sldId="287"/>
            <ac:picMk id="9" creationId="{7675E6A0-4382-31A9-2338-3CE3C214278C}"/>
          </ac:picMkLst>
        </pc:picChg>
        <pc:picChg chg="add mod">
          <ac:chgData name="최동욱" userId="76623953-8cd9-48fb-a7da-a727c3bf9ec8" providerId="ADAL" clId="{6B197892-1EFE-41B0-B94C-D9ADACE76675}" dt="2022-07-25T15:55:10.820" v="2873" actId="1076"/>
          <ac:picMkLst>
            <pc:docMk/>
            <pc:sldMk cId="643547042" sldId="287"/>
            <ac:picMk id="7170" creationId="{E8094D80-A3D3-C9FC-04D3-868CEEF237AA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6:00:25.320" v="2885" actId="1076"/>
        <pc:sldMkLst>
          <pc:docMk/>
          <pc:sldMk cId="2245185074" sldId="288"/>
        </pc:sldMkLst>
        <pc:picChg chg="add mod modCrop">
          <ac:chgData name="최동욱" userId="76623953-8cd9-48fb-a7da-a727c3bf9ec8" providerId="ADAL" clId="{6B197892-1EFE-41B0-B94C-D9ADACE76675}" dt="2022-07-25T16:00:25.320" v="2885" actId="1076"/>
          <ac:picMkLst>
            <pc:docMk/>
            <pc:sldMk cId="2245185074" sldId="288"/>
            <ac:picMk id="5" creationId="{A9628438-2E64-89D1-A4FD-3E5A7DB3562A}"/>
          </ac:picMkLst>
        </pc:picChg>
        <pc:picChg chg="del">
          <ac:chgData name="최동욱" userId="76623953-8cd9-48fb-a7da-a727c3bf9ec8" providerId="ADAL" clId="{6B197892-1EFE-41B0-B94C-D9ADACE76675}" dt="2022-07-25T16:00:05.348" v="2879" actId="478"/>
          <ac:picMkLst>
            <pc:docMk/>
            <pc:sldMk cId="2245185074" sldId="288"/>
            <ac:picMk id="7170" creationId="{E8094D80-A3D3-C9FC-04D3-868CEEF237AA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6:18:11.815" v="3126" actId="11529"/>
        <pc:sldMkLst>
          <pc:docMk/>
          <pc:sldMk cId="476621928" sldId="289"/>
        </pc:sldMkLst>
        <pc:spChg chg="add mod">
          <ac:chgData name="최동욱" userId="76623953-8cd9-48fb-a7da-a727c3bf9ec8" providerId="ADAL" clId="{6B197892-1EFE-41B0-B94C-D9ADACE76675}" dt="2022-07-25T16:16:45.905" v="3113" actId="1076"/>
          <ac:spMkLst>
            <pc:docMk/>
            <pc:sldMk cId="476621928" sldId="289"/>
            <ac:spMk id="5" creationId="{AC45B1A2-D0BA-39C2-F4D7-B1727D415F8D}"/>
          </ac:spMkLst>
        </pc:spChg>
        <pc:spChg chg="add mod">
          <ac:chgData name="최동욱" userId="76623953-8cd9-48fb-a7da-a727c3bf9ec8" providerId="ADAL" clId="{6B197892-1EFE-41B0-B94C-D9ADACE76675}" dt="2022-07-25T16:17:01.035" v="3116" actId="1076"/>
          <ac:spMkLst>
            <pc:docMk/>
            <pc:sldMk cId="476621928" sldId="289"/>
            <ac:spMk id="11" creationId="{A994384B-5E20-723F-B5A5-5F57670B932F}"/>
          </ac:spMkLst>
        </pc:spChg>
        <pc:spChg chg="add mod">
          <ac:chgData name="최동욱" userId="76623953-8cd9-48fb-a7da-a727c3bf9ec8" providerId="ADAL" clId="{6B197892-1EFE-41B0-B94C-D9ADACE76675}" dt="2022-07-25T16:17:18.419" v="3119" actId="571"/>
          <ac:spMkLst>
            <pc:docMk/>
            <pc:sldMk cId="476621928" sldId="289"/>
            <ac:spMk id="12" creationId="{6337C78E-CD38-071B-7FB6-1F4BEE3CC43B}"/>
          </ac:spMkLst>
        </pc:spChg>
        <pc:spChg chg="add mod">
          <ac:chgData name="최동욱" userId="76623953-8cd9-48fb-a7da-a727c3bf9ec8" providerId="ADAL" clId="{6B197892-1EFE-41B0-B94C-D9ADACE76675}" dt="2022-07-25T16:17:22.927" v="3120" actId="571"/>
          <ac:spMkLst>
            <pc:docMk/>
            <pc:sldMk cId="476621928" sldId="289"/>
            <ac:spMk id="14" creationId="{3AE8B2C5-3A55-B488-9B0D-5255D6864971}"/>
          </ac:spMkLst>
        </pc:spChg>
        <pc:spChg chg="add mod">
          <ac:chgData name="최동욱" userId="76623953-8cd9-48fb-a7da-a727c3bf9ec8" providerId="ADAL" clId="{6B197892-1EFE-41B0-B94C-D9ADACE76675}" dt="2022-07-25T16:17:25.642" v="3122" actId="571"/>
          <ac:spMkLst>
            <pc:docMk/>
            <pc:sldMk cId="476621928" sldId="289"/>
            <ac:spMk id="16" creationId="{B53AF1D4-70F6-FAF1-2269-DCE318CF36AD}"/>
          </ac:spMkLst>
        </pc:spChg>
        <pc:spChg chg="add mod">
          <ac:chgData name="최동욱" userId="76623953-8cd9-48fb-a7da-a727c3bf9ec8" providerId="ADAL" clId="{6B197892-1EFE-41B0-B94C-D9ADACE76675}" dt="2022-07-25T16:17:25.642" v="3122" actId="571"/>
          <ac:spMkLst>
            <pc:docMk/>
            <pc:sldMk cId="476621928" sldId="289"/>
            <ac:spMk id="17" creationId="{5DCD3463-F3BF-8812-97C5-17505C3F8E9E}"/>
          </ac:spMkLst>
        </pc:spChg>
        <pc:spChg chg="add mod">
          <ac:chgData name="최동욱" userId="76623953-8cd9-48fb-a7da-a727c3bf9ec8" providerId="ADAL" clId="{6B197892-1EFE-41B0-B94C-D9ADACE76675}" dt="2022-07-25T16:17:31.541" v="3123" actId="571"/>
          <ac:spMkLst>
            <pc:docMk/>
            <pc:sldMk cId="476621928" sldId="289"/>
            <ac:spMk id="18" creationId="{AA600903-01AA-6F99-E6B8-796EFB25CA55}"/>
          </ac:spMkLst>
        </pc:spChg>
        <pc:spChg chg="add mod">
          <ac:chgData name="최동욱" userId="76623953-8cd9-48fb-a7da-a727c3bf9ec8" providerId="ADAL" clId="{6B197892-1EFE-41B0-B94C-D9ADACE76675}" dt="2022-07-25T16:17:34.401" v="3124" actId="571"/>
          <ac:spMkLst>
            <pc:docMk/>
            <pc:sldMk cId="476621928" sldId="289"/>
            <ac:spMk id="19" creationId="{48F31CB1-019F-6E1B-AAD7-D46FD1CF04E3}"/>
          </ac:spMkLst>
        </pc:spChg>
        <pc:picChg chg="add del">
          <ac:chgData name="최동욱" userId="76623953-8cd9-48fb-a7da-a727c3bf9ec8" providerId="ADAL" clId="{6B197892-1EFE-41B0-B94C-D9ADACE76675}" dt="2022-07-25T16:14:02.823" v="3083" actId="478"/>
          <ac:picMkLst>
            <pc:docMk/>
            <pc:sldMk cId="476621928" sldId="289"/>
            <ac:picMk id="4" creationId="{F9EC4396-E69B-FAD4-45B6-91E4740A624A}"/>
          </ac:picMkLst>
        </pc:picChg>
        <pc:picChg chg="add mod">
          <ac:chgData name="최동욱" userId="76623953-8cd9-48fb-a7da-a727c3bf9ec8" providerId="ADAL" clId="{6B197892-1EFE-41B0-B94C-D9ADACE76675}" dt="2022-07-25T16:17:03.118" v="3118" actId="1076"/>
          <ac:picMkLst>
            <pc:docMk/>
            <pc:sldMk cId="476621928" sldId="289"/>
            <ac:picMk id="8" creationId="{DE4BB09B-EF41-FF02-3CE2-26862746CCE8}"/>
          </ac:picMkLst>
        </pc:picChg>
        <pc:picChg chg="del">
          <ac:chgData name="최동욱" userId="76623953-8cd9-48fb-a7da-a727c3bf9ec8" providerId="ADAL" clId="{6B197892-1EFE-41B0-B94C-D9ADACE76675}" dt="2022-07-25T16:09:35.084" v="3076" actId="478"/>
          <ac:picMkLst>
            <pc:docMk/>
            <pc:sldMk cId="476621928" sldId="289"/>
            <ac:picMk id="13" creationId="{88A2C09C-0976-0F86-41F0-C867F2523ACB}"/>
          </ac:picMkLst>
        </pc:picChg>
        <pc:picChg chg="del">
          <ac:chgData name="최동욱" userId="76623953-8cd9-48fb-a7da-a727c3bf9ec8" providerId="ADAL" clId="{6B197892-1EFE-41B0-B94C-D9ADACE76675}" dt="2022-07-25T16:09:34.858" v="3075" actId="478"/>
          <ac:picMkLst>
            <pc:docMk/>
            <pc:sldMk cId="476621928" sldId="289"/>
            <ac:picMk id="15" creationId="{E4490A5B-EF20-8930-FACC-C75FA6F26ACB}"/>
          </ac:picMkLst>
        </pc:picChg>
        <pc:picChg chg="del">
          <ac:chgData name="최동욱" userId="76623953-8cd9-48fb-a7da-a727c3bf9ec8" providerId="ADAL" clId="{6B197892-1EFE-41B0-B94C-D9ADACE76675}" dt="2022-07-25T16:09:34.570" v="3074" actId="478"/>
          <ac:picMkLst>
            <pc:docMk/>
            <pc:sldMk cId="476621928" sldId="289"/>
            <ac:picMk id="4098" creationId="{60451BB8-5AD8-C05E-5903-66274BA1B3BE}"/>
          </ac:picMkLst>
        </pc:picChg>
        <pc:cxnChg chg="add del">
          <ac:chgData name="최동욱" userId="76623953-8cd9-48fb-a7da-a727c3bf9ec8" providerId="ADAL" clId="{6B197892-1EFE-41B0-B94C-D9ADACE76675}" dt="2022-07-25T16:18:11.815" v="3126" actId="11529"/>
          <ac:cxnSpMkLst>
            <pc:docMk/>
            <pc:sldMk cId="476621928" sldId="289"/>
            <ac:cxnSpMk id="9" creationId="{CDEDE59B-BD79-8927-152F-A7713AFA5002}"/>
          </ac:cxnSpMkLst>
        </pc:cxnChg>
      </pc:sldChg>
      <pc:sldChg chg="addSp delSp modSp add mod">
        <pc:chgData name="최동욱" userId="76623953-8cd9-48fb-a7da-a727c3bf9ec8" providerId="ADAL" clId="{6B197892-1EFE-41B0-B94C-D9ADACE76675}" dt="2022-07-25T16:28:26.598" v="3246" actId="14100"/>
        <pc:sldMkLst>
          <pc:docMk/>
          <pc:sldMk cId="1661719094" sldId="290"/>
        </pc:sldMkLst>
        <pc:picChg chg="mod modCrop">
          <ac:chgData name="최동욱" userId="76623953-8cd9-48fb-a7da-a727c3bf9ec8" providerId="ADAL" clId="{6B197892-1EFE-41B0-B94C-D9ADACE76675}" dt="2022-07-25T16:28:26.598" v="3246" actId="14100"/>
          <ac:picMkLst>
            <pc:docMk/>
            <pc:sldMk cId="1661719094" sldId="290"/>
            <ac:picMk id="4" creationId="{F9EC4396-E69B-FAD4-45B6-91E4740A624A}"/>
          </ac:picMkLst>
        </pc:picChg>
        <pc:picChg chg="add del mod">
          <ac:chgData name="최동욱" userId="76623953-8cd9-48fb-a7da-a727c3bf9ec8" providerId="ADAL" clId="{6B197892-1EFE-41B0-B94C-D9ADACE76675}" dt="2022-07-25T16:14:22.694" v="3090" actId="478"/>
          <ac:picMkLst>
            <pc:docMk/>
            <pc:sldMk cId="1661719094" sldId="290"/>
            <ac:picMk id="5" creationId="{B3265B60-8F36-CE57-362D-FC6D84A4D219}"/>
          </ac:picMkLst>
        </pc:picChg>
        <pc:picChg chg="del">
          <ac:chgData name="최동욱" userId="76623953-8cd9-48fb-a7da-a727c3bf9ec8" providerId="ADAL" clId="{6B197892-1EFE-41B0-B94C-D9ADACE76675}" dt="2022-07-25T16:14:04.448" v="3084" actId="478"/>
          <ac:picMkLst>
            <pc:docMk/>
            <pc:sldMk cId="1661719094" sldId="290"/>
            <ac:picMk id="8" creationId="{DE4BB09B-EF41-FF02-3CE2-26862746CCE8}"/>
          </ac:picMkLst>
        </pc:picChg>
        <pc:picChg chg="add mod modCrop">
          <ac:chgData name="최동욱" userId="76623953-8cd9-48fb-a7da-a727c3bf9ec8" providerId="ADAL" clId="{6B197892-1EFE-41B0-B94C-D9ADACE76675}" dt="2022-07-25T16:23:37.568" v="3186" actId="1076"/>
          <ac:picMkLst>
            <pc:docMk/>
            <pc:sldMk cId="1661719094" sldId="290"/>
            <ac:picMk id="9" creationId="{DFDAAD9B-E9F8-EF7B-E7D0-8E320FB6559E}"/>
          </ac:picMkLst>
        </pc:picChg>
        <pc:picChg chg="add del">
          <ac:chgData name="최동욱" userId="76623953-8cd9-48fb-a7da-a727c3bf9ec8" providerId="ADAL" clId="{6B197892-1EFE-41B0-B94C-D9ADACE76675}" dt="2022-07-25T16:19:33.892" v="3132" actId="478"/>
          <ac:picMkLst>
            <pc:docMk/>
            <pc:sldMk cId="1661719094" sldId="290"/>
            <ac:picMk id="11" creationId="{4369EFCE-B6B8-EB30-6BFF-0A04BD96BD00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22:38:30.519" v="4087" actId="20577"/>
        <pc:sldMkLst>
          <pc:docMk/>
          <pc:sldMk cId="1191067776" sldId="291"/>
        </pc:sldMkLst>
        <pc:spChg chg="add mod">
          <ac:chgData name="최동욱" userId="76623953-8cd9-48fb-a7da-a727c3bf9ec8" providerId="ADAL" clId="{6B197892-1EFE-41B0-B94C-D9ADACE76675}" dt="2022-07-25T22:38:30.519" v="4087" actId="20577"/>
          <ac:spMkLst>
            <pc:docMk/>
            <pc:sldMk cId="1191067776" sldId="291"/>
            <ac:spMk id="3" creationId="{39954B47-A576-F854-FDC1-654CA53ED768}"/>
          </ac:spMkLst>
        </pc:spChg>
        <pc:spChg chg="add mod">
          <ac:chgData name="최동욱" userId="76623953-8cd9-48fb-a7da-a727c3bf9ec8" providerId="ADAL" clId="{6B197892-1EFE-41B0-B94C-D9ADACE76675}" dt="2022-07-25T16:57:27.604" v="3842" actId="207"/>
          <ac:spMkLst>
            <pc:docMk/>
            <pc:sldMk cId="1191067776" sldId="291"/>
            <ac:spMk id="8" creationId="{83CD14B7-9333-2D75-0D7E-DD827F575ED7}"/>
          </ac:spMkLst>
        </pc:spChg>
        <pc:picChg chg="del">
          <ac:chgData name="최동욱" userId="76623953-8cd9-48fb-a7da-a727c3bf9ec8" providerId="ADAL" clId="{6B197892-1EFE-41B0-B94C-D9ADACE76675}" dt="2022-07-25T16:19:26.758" v="3129" actId="478"/>
          <ac:picMkLst>
            <pc:docMk/>
            <pc:sldMk cId="1191067776" sldId="291"/>
            <ac:picMk id="9" creationId="{DFDAAD9B-E9F8-EF7B-E7D0-8E320FB6559E}"/>
          </ac:picMkLst>
        </pc:picChg>
        <pc:picChg chg="mod">
          <ac:chgData name="최동욱" userId="76623953-8cd9-48fb-a7da-a727c3bf9ec8" providerId="ADAL" clId="{6B197892-1EFE-41B0-B94C-D9ADACE76675}" dt="2022-07-25T16:23:42.440" v="3187" actId="1076"/>
          <ac:picMkLst>
            <pc:docMk/>
            <pc:sldMk cId="1191067776" sldId="291"/>
            <ac:picMk id="11" creationId="{4369EFCE-B6B8-EB30-6BFF-0A04BD96BD00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22:38:43.807" v="4103" actId="14100"/>
        <pc:sldMkLst>
          <pc:docMk/>
          <pc:sldMk cId="2458957504" sldId="292"/>
        </pc:sldMkLst>
        <pc:spChg chg="add mod">
          <ac:chgData name="최동욱" userId="76623953-8cd9-48fb-a7da-a727c3bf9ec8" providerId="ADAL" clId="{6B197892-1EFE-41B0-B94C-D9ADACE76675}" dt="2022-07-25T16:22:05.684" v="3165" actId="1076"/>
          <ac:spMkLst>
            <pc:docMk/>
            <pc:sldMk cId="2458957504" sldId="292"/>
            <ac:spMk id="3" creationId="{C19C83D6-4345-C540-9AA7-9A4C33583AC0}"/>
          </ac:spMkLst>
        </pc:spChg>
        <pc:spChg chg="add mod">
          <ac:chgData name="최동욱" userId="76623953-8cd9-48fb-a7da-a727c3bf9ec8" providerId="ADAL" clId="{6B197892-1EFE-41B0-B94C-D9ADACE76675}" dt="2022-07-25T16:22:31.588" v="3173" actId="207"/>
          <ac:spMkLst>
            <pc:docMk/>
            <pc:sldMk cId="2458957504" sldId="292"/>
            <ac:spMk id="9" creationId="{0B6FA5DB-149A-8E49-98F4-283EB8168DA9}"/>
          </ac:spMkLst>
        </pc:spChg>
        <pc:spChg chg="add mod">
          <ac:chgData name="최동욱" userId="76623953-8cd9-48fb-a7da-a727c3bf9ec8" providerId="ADAL" clId="{6B197892-1EFE-41B0-B94C-D9ADACE76675}" dt="2022-07-25T16:22:45.886" v="3179" actId="207"/>
          <ac:spMkLst>
            <pc:docMk/>
            <pc:sldMk cId="2458957504" sldId="292"/>
            <ac:spMk id="10" creationId="{BAE77BE9-BD60-22E2-8277-8C806434309D}"/>
          </ac:spMkLst>
        </pc:spChg>
        <pc:spChg chg="add del mod">
          <ac:chgData name="최동욱" userId="76623953-8cd9-48fb-a7da-a727c3bf9ec8" providerId="ADAL" clId="{6B197892-1EFE-41B0-B94C-D9ADACE76675}" dt="2022-07-25T16:23:16.927" v="3183"/>
          <ac:spMkLst>
            <pc:docMk/>
            <pc:sldMk cId="2458957504" sldId="292"/>
            <ac:spMk id="12" creationId="{47B84DF0-2D62-38F0-9C61-BCC127C23381}"/>
          </ac:spMkLst>
        </pc:spChg>
        <pc:spChg chg="add mod">
          <ac:chgData name="최동욱" userId="76623953-8cd9-48fb-a7da-a727c3bf9ec8" providerId="ADAL" clId="{6B197892-1EFE-41B0-B94C-D9ADACE76675}" dt="2022-07-25T22:38:43.807" v="4103" actId="14100"/>
          <ac:spMkLst>
            <pc:docMk/>
            <pc:sldMk cId="2458957504" sldId="292"/>
            <ac:spMk id="13" creationId="{8A0D7E70-CAD5-63C1-3EEC-F4134F4C328B}"/>
          </ac:spMkLst>
        </pc:spChg>
        <pc:spChg chg="add del">
          <ac:chgData name="최동욱" userId="76623953-8cd9-48fb-a7da-a727c3bf9ec8" providerId="ADAL" clId="{6B197892-1EFE-41B0-B94C-D9ADACE76675}" dt="2022-07-25T16:57:06.833" v="3829" actId="22"/>
          <ac:spMkLst>
            <pc:docMk/>
            <pc:sldMk cId="2458957504" sldId="292"/>
            <ac:spMk id="14" creationId="{7BC206BC-98AE-E0EB-2CD1-AEE27BC8B49E}"/>
          </ac:spMkLst>
        </pc:spChg>
        <pc:spChg chg="add mod">
          <ac:chgData name="최동욱" userId="76623953-8cd9-48fb-a7da-a727c3bf9ec8" providerId="ADAL" clId="{6B197892-1EFE-41B0-B94C-D9ADACE76675}" dt="2022-07-25T16:57:30.536" v="3843" actId="207"/>
          <ac:spMkLst>
            <pc:docMk/>
            <pc:sldMk cId="2458957504" sldId="292"/>
            <ac:spMk id="15" creationId="{C1D119FC-A703-8A44-F8F2-20E668B2F522}"/>
          </ac:spMkLst>
        </pc:spChg>
        <pc:picChg chg="add mod">
          <ac:chgData name="최동욱" userId="76623953-8cd9-48fb-a7da-a727c3bf9ec8" providerId="ADAL" clId="{6B197892-1EFE-41B0-B94C-D9ADACE76675}" dt="2022-07-25T16:20:39.807" v="3144" actId="1076"/>
          <ac:picMkLst>
            <pc:docMk/>
            <pc:sldMk cId="2458957504" sldId="292"/>
            <ac:picMk id="6" creationId="{3F2BBF93-B98B-730C-9018-13809944C15E}"/>
          </ac:picMkLst>
        </pc:picChg>
        <pc:picChg chg="add del mod">
          <ac:chgData name="최동욱" userId="76623953-8cd9-48fb-a7da-a727c3bf9ec8" providerId="ADAL" clId="{6B197892-1EFE-41B0-B94C-D9ADACE76675}" dt="2022-07-25T16:21:02.699" v="3149"/>
          <ac:picMkLst>
            <pc:docMk/>
            <pc:sldMk cId="2458957504" sldId="292"/>
            <ac:picMk id="8" creationId="{5A54A594-0B62-99BE-1B7A-6FD6632AC663}"/>
          </ac:picMkLst>
        </pc:picChg>
        <pc:picChg chg="del mod">
          <ac:chgData name="최동욱" userId="76623953-8cd9-48fb-a7da-a727c3bf9ec8" providerId="ADAL" clId="{6B197892-1EFE-41B0-B94C-D9ADACE76675}" dt="2022-07-25T16:20:38.625" v="3143" actId="478"/>
          <ac:picMkLst>
            <pc:docMk/>
            <pc:sldMk cId="2458957504" sldId="292"/>
            <ac:picMk id="11" creationId="{4369EFCE-B6B8-EB30-6BFF-0A04BD96BD00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22:40:49.483" v="4229" actId="1076"/>
        <pc:sldMkLst>
          <pc:docMk/>
          <pc:sldMk cId="768050256" sldId="293"/>
        </pc:sldMkLst>
        <pc:spChg chg="add del">
          <ac:chgData name="최동욱" userId="76623953-8cd9-48fb-a7da-a727c3bf9ec8" providerId="ADAL" clId="{6B197892-1EFE-41B0-B94C-D9ADACE76675}" dt="2022-07-25T16:58:48.782" v="3852" actId="11529"/>
          <ac:spMkLst>
            <pc:docMk/>
            <pc:sldMk cId="768050256" sldId="293"/>
            <ac:spMk id="3" creationId="{CC40D1CB-E15F-7DC4-6287-BC44B507FB21}"/>
          </ac:spMkLst>
        </pc:spChg>
        <pc:spChg chg="add mod">
          <ac:chgData name="최동욱" userId="76623953-8cd9-48fb-a7da-a727c3bf9ec8" providerId="ADAL" clId="{6B197892-1EFE-41B0-B94C-D9ADACE76675}" dt="2022-07-25T16:59:17.140" v="3857" actId="1076"/>
          <ac:spMkLst>
            <pc:docMk/>
            <pc:sldMk cId="768050256" sldId="293"/>
            <ac:spMk id="5" creationId="{61F0F3D8-F138-01DC-21DC-DE54591492CF}"/>
          </ac:spMkLst>
        </pc:spChg>
        <pc:spChg chg="add mod">
          <ac:chgData name="최동욱" userId="76623953-8cd9-48fb-a7da-a727c3bf9ec8" providerId="ADAL" clId="{6B197892-1EFE-41B0-B94C-D9ADACE76675}" dt="2022-07-25T22:40:49.483" v="4229" actId="1076"/>
          <ac:spMkLst>
            <pc:docMk/>
            <pc:sldMk cId="768050256" sldId="293"/>
            <ac:spMk id="6" creationId="{57B94228-F860-D621-61DC-57AA6E009064}"/>
          </ac:spMkLst>
        </pc:spChg>
        <pc:spChg chg="add mod">
          <ac:chgData name="최동욱" userId="76623953-8cd9-48fb-a7da-a727c3bf9ec8" providerId="ADAL" clId="{6B197892-1EFE-41B0-B94C-D9ADACE76675}" dt="2022-07-25T22:40:24.386" v="4204" actId="1076"/>
          <ac:spMkLst>
            <pc:docMk/>
            <pc:sldMk cId="768050256" sldId="293"/>
            <ac:spMk id="8" creationId="{1461AA71-3D4D-AA49-8269-6883D9E266D0}"/>
          </ac:spMkLst>
        </pc:spChg>
        <pc:spChg chg="add mod">
          <ac:chgData name="최동욱" userId="76623953-8cd9-48fb-a7da-a727c3bf9ec8" providerId="ADAL" clId="{6B197892-1EFE-41B0-B94C-D9ADACE76675}" dt="2022-07-25T16:59:41.636" v="3863" actId="207"/>
          <ac:spMkLst>
            <pc:docMk/>
            <pc:sldMk cId="768050256" sldId="293"/>
            <ac:spMk id="12" creationId="{1BF6D689-9489-CA7E-E12D-06DF36916CA4}"/>
          </ac:spMkLst>
        </pc:spChg>
        <pc:picChg chg="del">
          <ac:chgData name="최동욱" userId="76623953-8cd9-48fb-a7da-a727c3bf9ec8" providerId="ADAL" clId="{6B197892-1EFE-41B0-B94C-D9ADACE76675}" dt="2022-07-25T16:43:00.546" v="3495" actId="478"/>
          <ac:picMkLst>
            <pc:docMk/>
            <pc:sldMk cId="768050256" sldId="293"/>
            <ac:picMk id="4" creationId="{F9EC4396-E69B-FAD4-45B6-91E4740A624A}"/>
          </ac:picMkLst>
        </pc:picChg>
        <pc:picChg chg="add del mod">
          <ac:chgData name="최동욱" userId="76623953-8cd9-48fb-a7da-a727c3bf9ec8" providerId="ADAL" clId="{6B197892-1EFE-41B0-B94C-D9ADACE76675}" dt="2022-07-25T16:58:19.176" v="3847"/>
          <ac:picMkLst>
            <pc:docMk/>
            <pc:sldMk cId="768050256" sldId="293"/>
            <ac:picMk id="9" creationId="{5E8A4A8C-0177-5D5A-43C3-5C3123F672AD}"/>
          </ac:picMkLst>
        </pc:picChg>
        <pc:picChg chg="add mod">
          <ac:chgData name="최동욱" userId="76623953-8cd9-48fb-a7da-a727c3bf9ec8" providerId="ADAL" clId="{6B197892-1EFE-41B0-B94C-D9ADACE76675}" dt="2022-07-25T16:58:25.980" v="3850" actId="1076"/>
          <ac:picMkLst>
            <pc:docMk/>
            <pc:sldMk cId="768050256" sldId="293"/>
            <ac:picMk id="10" creationId="{18A4BF86-65B2-3B87-3EF3-74BF98C84A25}"/>
          </ac:picMkLst>
        </pc:picChg>
        <pc:picChg chg="del">
          <ac:chgData name="최동욱" userId="76623953-8cd9-48fb-a7da-a727c3bf9ec8" providerId="ADAL" clId="{6B197892-1EFE-41B0-B94C-D9ADACE76675}" dt="2022-07-25T16:43:01.176" v="3496" actId="478"/>
          <ac:picMkLst>
            <pc:docMk/>
            <pc:sldMk cId="768050256" sldId="293"/>
            <ac:picMk id="11" creationId="{4369EFCE-B6B8-EB30-6BFF-0A04BD96BD00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7:13:40.724" v="3886" actId="478"/>
        <pc:sldMkLst>
          <pc:docMk/>
          <pc:sldMk cId="2884053370" sldId="294"/>
        </pc:sldMkLst>
        <pc:spChg chg="mod">
          <ac:chgData name="최동욱" userId="76623953-8cd9-48fb-a7da-a727c3bf9ec8" providerId="ADAL" clId="{6B197892-1EFE-41B0-B94C-D9ADACE76675}" dt="2022-07-25T16:49:31.804" v="3805" actId="20577"/>
          <ac:spMkLst>
            <pc:docMk/>
            <pc:sldMk cId="2884053370" sldId="294"/>
            <ac:spMk id="7" creationId="{00000000-0000-0000-0000-000000000000}"/>
          </ac:spMkLst>
        </pc:spChg>
        <pc:picChg chg="del">
          <ac:chgData name="최동욱" userId="76623953-8cd9-48fb-a7da-a727c3bf9ec8" providerId="ADAL" clId="{6B197892-1EFE-41B0-B94C-D9ADACE76675}" dt="2022-07-25T16:49:21.403" v="3778" actId="478"/>
          <ac:picMkLst>
            <pc:docMk/>
            <pc:sldMk cId="2884053370" sldId="294"/>
            <ac:picMk id="4" creationId="{F9EC4396-E69B-FAD4-45B6-91E4740A624A}"/>
          </ac:picMkLst>
        </pc:picChg>
        <pc:picChg chg="add mod">
          <ac:chgData name="최동욱" userId="76623953-8cd9-48fb-a7da-a727c3bf9ec8" providerId="ADAL" clId="{6B197892-1EFE-41B0-B94C-D9ADACE76675}" dt="2022-07-25T17:00:17.370" v="3866" actId="14100"/>
          <ac:picMkLst>
            <pc:docMk/>
            <pc:sldMk cId="2884053370" sldId="294"/>
            <ac:picMk id="5" creationId="{F429A6C0-5484-2A63-9D7F-782EFE45EC6A}"/>
          </ac:picMkLst>
        </pc:picChg>
        <pc:picChg chg="add del">
          <ac:chgData name="최동욱" userId="76623953-8cd9-48fb-a7da-a727c3bf9ec8" providerId="ADAL" clId="{6B197892-1EFE-41B0-B94C-D9ADACE76675}" dt="2022-07-25T17:13:40.724" v="3886" actId="478"/>
          <ac:picMkLst>
            <pc:docMk/>
            <pc:sldMk cId="2884053370" sldId="294"/>
            <ac:picMk id="8" creationId="{EFA72251-68BA-5B59-CAEA-007BEBDBEDED}"/>
          </ac:picMkLst>
        </pc:picChg>
        <pc:picChg chg="del">
          <ac:chgData name="최동욱" userId="76623953-8cd9-48fb-a7da-a727c3bf9ec8" providerId="ADAL" clId="{6B197892-1EFE-41B0-B94C-D9ADACE76675}" dt="2022-07-25T16:49:21.623" v="3779" actId="478"/>
          <ac:picMkLst>
            <pc:docMk/>
            <pc:sldMk cId="2884053370" sldId="294"/>
            <ac:picMk id="11" creationId="{4369EFCE-B6B8-EB30-6BFF-0A04BD96BD00}"/>
          </ac:picMkLst>
        </pc:picChg>
      </pc:sldChg>
      <pc:sldChg chg="add del">
        <pc:chgData name="최동욱" userId="76623953-8cd9-48fb-a7da-a727c3bf9ec8" providerId="ADAL" clId="{6B197892-1EFE-41B0-B94C-D9ADACE76675}" dt="2022-07-25T17:28:24.608" v="4048" actId="47"/>
        <pc:sldMkLst>
          <pc:docMk/>
          <pc:sldMk cId="1626562189" sldId="295"/>
        </pc:sldMkLst>
      </pc:sldChg>
      <pc:sldChg chg="add del">
        <pc:chgData name="최동욱" userId="76623953-8cd9-48fb-a7da-a727c3bf9ec8" providerId="ADAL" clId="{6B197892-1EFE-41B0-B94C-D9ADACE76675}" dt="2022-07-25T17:28:25.288" v="4049" actId="47"/>
        <pc:sldMkLst>
          <pc:docMk/>
          <pc:sldMk cId="348405042" sldId="296"/>
        </pc:sldMkLst>
      </pc:sldChg>
      <pc:sldChg chg="addSp modSp add mod">
        <pc:chgData name="최동욱" userId="76623953-8cd9-48fb-a7da-a727c3bf9ec8" providerId="ADAL" clId="{6B197892-1EFE-41B0-B94C-D9ADACE76675}" dt="2022-07-25T22:39:17.061" v="4142" actId="20577"/>
        <pc:sldMkLst>
          <pc:docMk/>
          <pc:sldMk cId="2587971367" sldId="297"/>
        </pc:sldMkLst>
        <pc:spChg chg="mod">
          <ac:chgData name="최동욱" userId="76623953-8cd9-48fb-a7da-a727c3bf9ec8" providerId="ADAL" clId="{6B197892-1EFE-41B0-B94C-D9ADACE76675}" dt="2022-07-25T16:22:58.637" v="3181" actId="207"/>
          <ac:spMkLst>
            <pc:docMk/>
            <pc:sldMk cId="2587971367" sldId="297"/>
            <ac:spMk id="9" creationId="{0B6FA5DB-149A-8E49-98F4-283EB8168DA9}"/>
          </ac:spMkLst>
        </pc:spChg>
        <pc:spChg chg="mod">
          <ac:chgData name="최동욱" userId="76623953-8cd9-48fb-a7da-a727c3bf9ec8" providerId="ADAL" clId="{6B197892-1EFE-41B0-B94C-D9ADACE76675}" dt="2022-07-25T16:22:58.637" v="3181" actId="207"/>
          <ac:spMkLst>
            <pc:docMk/>
            <pc:sldMk cId="2587971367" sldId="297"/>
            <ac:spMk id="10" creationId="{BAE77BE9-BD60-22E2-8277-8C806434309D}"/>
          </ac:spMkLst>
        </pc:spChg>
        <pc:spChg chg="add mod">
          <ac:chgData name="최동욱" userId="76623953-8cd9-48fb-a7da-a727c3bf9ec8" providerId="ADAL" clId="{6B197892-1EFE-41B0-B94C-D9ADACE76675}" dt="2022-07-25T16:23:57.853" v="3189" actId="1076"/>
          <ac:spMkLst>
            <pc:docMk/>
            <pc:sldMk cId="2587971367" sldId="297"/>
            <ac:spMk id="11" creationId="{E9C09A75-9C3B-89C1-6770-40BED408C93F}"/>
          </ac:spMkLst>
        </pc:spChg>
        <pc:spChg chg="add mod">
          <ac:chgData name="최동욱" userId="76623953-8cd9-48fb-a7da-a727c3bf9ec8" providerId="ADAL" clId="{6B197892-1EFE-41B0-B94C-D9ADACE76675}" dt="2022-07-25T16:24:52.408" v="3202" actId="207"/>
          <ac:spMkLst>
            <pc:docMk/>
            <pc:sldMk cId="2587971367" sldId="297"/>
            <ac:spMk id="12" creationId="{79DF19CC-A7B0-7F24-88A2-3ABD188871D4}"/>
          </ac:spMkLst>
        </pc:spChg>
        <pc:spChg chg="add mod">
          <ac:chgData name="최동욱" userId="76623953-8cd9-48fb-a7da-a727c3bf9ec8" providerId="ADAL" clId="{6B197892-1EFE-41B0-B94C-D9ADACE76675}" dt="2022-07-25T16:40:50.039" v="3472" actId="20577"/>
          <ac:spMkLst>
            <pc:docMk/>
            <pc:sldMk cId="2587971367" sldId="297"/>
            <ac:spMk id="13" creationId="{797B437B-ABC2-AF2D-4AD3-F6FDD7D3B98B}"/>
          </ac:spMkLst>
        </pc:spChg>
        <pc:spChg chg="add mod">
          <ac:chgData name="최동욱" userId="76623953-8cd9-48fb-a7da-a727c3bf9ec8" providerId="ADAL" clId="{6B197892-1EFE-41B0-B94C-D9ADACE76675}" dt="2022-07-25T16:24:52.408" v="3202" actId="207"/>
          <ac:spMkLst>
            <pc:docMk/>
            <pc:sldMk cId="2587971367" sldId="297"/>
            <ac:spMk id="14" creationId="{EC20032E-1658-2EF7-C7BD-8F1904DC3877}"/>
          </ac:spMkLst>
        </pc:spChg>
        <pc:spChg chg="add mod">
          <ac:chgData name="최동욱" userId="76623953-8cd9-48fb-a7da-a727c3bf9ec8" providerId="ADAL" clId="{6B197892-1EFE-41B0-B94C-D9ADACE76675}" dt="2022-07-25T22:38:57.828" v="4114" actId="14100"/>
          <ac:spMkLst>
            <pc:docMk/>
            <pc:sldMk cId="2587971367" sldId="297"/>
            <ac:spMk id="15" creationId="{4D230A7B-4CD5-479E-7A54-57C8556FE1C4}"/>
          </ac:spMkLst>
        </pc:spChg>
        <pc:spChg chg="add mod">
          <ac:chgData name="최동욱" userId="76623953-8cd9-48fb-a7da-a727c3bf9ec8" providerId="ADAL" clId="{6B197892-1EFE-41B0-B94C-D9ADACE76675}" dt="2022-07-25T22:39:17.061" v="4142" actId="20577"/>
          <ac:spMkLst>
            <pc:docMk/>
            <pc:sldMk cId="2587971367" sldId="297"/>
            <ac:spMk id="16" creationId="{EDD0B56D-65A6-07B8-90E6-4F9FC9202AA0}"/>
          </ac:spMkLst>
        </pc:spChg>
        <pc:spChg chg="add mod">
          <ac:chgData name="최동욱" userId="76623953-8cd9-48fb-a7da-a727c3bf9ec8" providerId="ADAL" clId="{6B197892-1EFE-41B0-B94C-D9ADACE76675}" dt="2022-07-25T16:57:33.320" v="3844" actId="207"/>
          <ac:spMkLst>
            <pc:docMk/>
            <pc:sldMk cId="2587971367" sldId="297"/>
            <ac:spMk id="17" creationId="{FC279694-E667-2851-DB92-98EAEEAD254F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22:39:58.940" v="4183" actId="20577"/>
        <pc:sldMkLst>
          <pc:docMk/>
          <pc:sldMk cId="238372523" sldId="298"/>
        </pc:sldMkLst>
        <pc:spChg chg="mod">
          <ac:chgData name="최동욱" userId="76623953-8cd9-48fb-a7da-a727c3bf9ec8" providerId="ADAL" clId="{6B197892-1EFE-41B0-B94C-D9ADACE76675}" dt="2022-07-25T16:25:56.552" v="3211" actId="1076"/>
          <ac:spMkLst>
            <pc:docMk/>
            <pc:sldMk cId="238372523" sldId="298"/>
            <ac:spMk id="11" creationId="{E9C09A75-9C3B-89C1-6770-40BED408C93F}"/>
          </ac:spMkLst>
        </pc:spChg>
        <pc:spChg chg="mod">
          <ac:chgData name="최동욱" userId="76623953-8cd9-48fb-a7da-a727c3bf9ec8" providerId="ADAL" clId="{6B197892-1EFE-41B0-B94C-D9ADACE76675}" dt="2022-07-25T16:27:04.339" v="3235" actId="207"/>
          <ac:spMkLst>
            <pc:docMk/>
            <pc:sldMk cId="238372523" sldId="298"/>
            <ac:spMk id="12" creationId="{79DF19CC-A7B0-7F24-88A2-3ABD188871D4}"/>
          </ac:spMkLst>
        </pc:spChg>
        <pc:spChg chg="mod">
          <ac:chgData name="최동욱" userId="76623953-8cd9-48fb-a7da-a727c3bf9ec8" providerId="ADAL" clId="{6B197892-1EFE-41B0-B94C-D9ADACE76675}" dt="2022-07-25T16:40:54.462" v="3476" actId="20577"/>
          <ac:spMkLst>
            <pc:docMk/>
            <pc:sldMk cId="238372523" sldId="298"/>
            <ac:spMk id="13" creationId="{797B437B-ABC2-AF2D-4AD3-F6FDD7D3B98B}"/>
          </ac:spMkLst>
        </pc:spChg>
        <pc:spChg chg="mod">
          <ac:chgData name="최동욱" userId="76623953-8cd9-48fb-a7da-a727c3bf9ec8" providerId="ADAL" clId="{6B197892-1EFE-41B0-B94C-D9ADACE76675}" dt="2022-07-25T16:27:04.339" v="3235" actId="207"/>
          <ac:spMkLst>
            <pc:docMk/>
            <pc:sldMk cId="238372523" sldId="298"/>
            <ac:spMk id="14" creationId="{EC20032E-1658-2EF7-C7BD-8F1904DC3877}"/>
          </ac:spMkLst>
        </pc:spChg>
        <pc:spChg chg="add mod">
          <ac:chgData name="최동욱" userId="76623953-8cd9-48fb-a7da-a727c3bf9ec8" providerId="ADAL" clId="{6B197892-1EFE-41B0-B94C-D9ADACE76675}" dt="2022-07-25T16:26:00.527" v="3212" actId="1076"/>
          <ac:spMkLst>
            <pc:docMk/>
            <pc:sldMk cId="238372523" sldId="298"/>
            <ac:spMk id="15" creationId="{175B9D4C-D4A9-29AD-525F-7955DC959BBF}"/>
          </ac:spMkLst>
        </pc:spChg>
        <pc:spChg chg="add del mod">
          <ac:chgData name="최동욱" userId="76623953-8cd9-48fb-a7da-a727c3bf9ec8" providerId="ADAL" clId="{6B197892-1EFE-41B0-B94C-D9ADACE76675}" dt="2022-07-25T16:26:59.682" v="3234"/>
          <ac:spMkLst>
            <pc:docMk/>
            <pc:sldMk cId="238372523" sldId="298"/>
            <ac:spMk id="16" creationId="{15F6B297-024A-0622-A80B-054A0A34F632}"/>
          </ac:spMkLst>
        </pc:spChg>
        <pc:spChg chg="add mod">
          <ac:chgData name="최동욱" userId="76623953-8cd9-48fb-a7da-a727c3bf9ec8" providerId="ADAL" clId="{6B197892-1EFE-41B0-B94C-D9ADACE76675}" dt="2022-07-25T16:26:53.782" v="3232" actId="207"/>
          <ac:spMkLst>
            <pc:docMk/>
            <pc:sldMk cId="238372523" sldId="298"/>
            <ac:spMk id="17" creationId="{A92CCAE6-B4E3-06D3-7EDB-CE1BA2C0D08A}"/>
          </ac:spMkLst>
        </pc:spChg>
        <pc:spChg chg="add mod">
          <ac:chgData name="최동욱" userId="76623953-8cd9-48fb-a7da-a727c3bf9ec8" providerId="ADAL" clId="{6B197892-1EFE-41B0-B94C-D9ADACE76675}" dt="2022-07-25T16:40:41.098" v="3466" actId="20577"/>
          <ac:spMkLst>
            <pc:docMk/>
            <pc:sldMk cId="238372523" sldId="298"/>
            <ac:spMk id="18" creationId="{89602D99-29CE-7966-F5B8-0187351FC12E}"/>
          </ac:spMkLst>
        </pc:spChg>
        <pc:spChg chg="add mod">
          <ac:chgData name="최동욱" userId="76623953-8cd9-48fb-a7da-a727c3bf9ec8" providerId="ADAL" clId="{6B197892-1EFE-41B0-B94C-D9ADACE76675}" dt="2022-07-25T16:26:50.724" v="3231" actId="207"/>
          <ac:spMkLst>
            <pc:docMk/>
            <pc:sldMk cId="238372523" sldId="298"/>
            <ac:spMk id="19" creationId="{DFC87218-09AB-0DC1-84F0-560676267F87}"/>
          </ac:spMkLst>
        </pc:spChg>
        <pc:spChg chg="add mod">
          <ac:chgData name="최동욱" userId="76623953-8cd9-48fb-a7da-a727c3bf9ec8" providerId="ADAL" clId="{6B197892-1EFE-41B0-B94C-D9ADACE76675}" dt="2022-07-25T16:40:57.183" v="3478" actId="20577"/>
          <ac:spMkLst>
            <pc:docMk/>
            <pc:sldMk cId="238372523" sldId="298"/>
            <ac:spMk id="20" creationId="{E9974BD9-6A3D-E363-07C5-98812CE8ABD4}"/>
          </ac:spMkLst>
        </pc:spChg>
        <pc:spChg chg="add mod">
          <ac:chgData name="최동욱" userId="76623953-8cd9-48fb-a7da-a727c3bf9ec8" providerId="ADAL" clId="{6B197892-1EFE-41B0-B94C-D9ADACE76675}" dt="2022-07-25T22:39:29.475" v="4153" actId="14100"/>
          <ac:spMkLst>
            <pc:docMk/>
            <pc:sldMk cId="238372523" sldId="298"/>
            <ac:spMk id="21" creationId="{82AF7D0E-FCCD-2352-5763-A29651BFCBC0}"/>
          </ac:spMkLst>
        </pc:spChg>
        <pc:spChg chg="add mod">
          <ac:chgData name="최동욱" userId="76623953-8cd9-48fb-a7da-a727c3bf9ec8" providerId="ADAL" clId="{6B197892-1EFE-41B0-B94C-D9ADACE76675}" dt="2022-07-25T22:39:58.940" v="4183" actId="20577"/>
          <ac:spMkLst>
            <pc:docMk/>
            <pc:sldMk cId="238372523" sldId="298"/>
            <ac:spMk id="22" creationId="{19CADEC5-8A47-661C-D6FF-105F4D4F3C33}"/>
          </ac:spMkLst>
        </pc:spChg>
        <pc:spChg chg="add del mod">
          <ac:chgData name="최동욱" userId="76623953-8cd9-48fb-a7da-a727c3bf9ec8" providerId="ADAL" clId="{6B197892-1EFE-41B0-B94C-D9ADACE76675}" dt="2022-07-25T16:41:50.296" v="3484" actId="478"/>
          <ac:spMkLst>
            <pc:docMk/>
            <pc:sldMk cId="238372523" sldId="298"/>
            <ac:spMk id="23" creationId="{7C4898F9-A431-9F0E-3415-ABAAE6C7D7C0}"/>
          </ac:spMkLst>
        </pc:spChg>
        <pc:spChg chg="add del mod">
          <ac:chgData name="최동욱" userId="76623953-8cd9-48fb-a7da-a727c3bf9ec8" providerId="ADAL" clId="{6B197892-1EFE-41B0-B94C-D9ADACE76675}" dt="2022-07-25T16:42:35.502" v="3494" actId="478"/>
          <ac:spMkLst>
            <pc:docMk/>
            <pc:sldMk cId="238372523" sldId="298"/>
            <ac:spMk id="24" creationId="{D888741B-31CC-9AB8-7603-DF04250F3F53}"/>
          </ac:spMkLst>
        </pc:spChg>
        <pc:spChg chg="add mod">
          <ac:chgData name="최동욱" userId="76623953-8cd9-48fb-a7da-a727c3bf9ec8" providerId="ADAL" clId="{6B197892-1EFE-41B0-B94C-D9ADACE76675}" dt="2022-07-25T16:57:36.537" v="3845" actId="207"/>
          <ac:spMkLst>
            <pc:docMk/>
            <pc:sldMk cId="238372523" sldId="298"/>
            <ac:spMk id="25" creationId="{254E9F36-69F3-85A6-97AF-A37A35C4E186}"/>
          </ac:spMkLst>
        </pc:spChg>
        <pc:picChg chg="mod">
          <ac:chgData name="최동욱" userId="76623953-8cd9-48fb-a7da-a727c3bf9ec8" providerId="ADAL" clId="{6B197892-1EFE-41B0-B94C-D9ADACE76675}" dt="2022-07-25T16:40:45.353" v="3468" actId="1076"/>
          <ac:picMkLst>
            <pc:docMk/>
            <pc:sldMk cId="238372523" sldId="298"/>
            <ac:picMk id="6" creationId="{3F2BBF93-B98B-730C-9018-13809944C15E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7:15:10.355" v="3896" actId="1076"/>
        <pc:sldMkLst>
          <pc:docMk/>
          <pc:sldMk cId="3143132972" sldId="299"/>
        </pc:sldMkLst>
        <pc:spChg chg="mod">
          <ac:chgData name="최동욱" userId="76623953-8cd9-48fb-a7da-a727c3bf9ec8" providerId="ADAL" clId="{6B197892-1EFE-41B0-B94C-D9ADACE76675}" dt="2022-07-25T17:13:38.151" v="3885" actId="6549"/>
          <ac:spMkLst>
            <pc:docMk/>
            <pc:sldMk cId="3143132972" sldId="299"/>
            <ac:spMk id="7" creationId="{00000000-0000-0000-0000-000000000000}"/>
          </ac:spMkLst>
        </pc:spChg>
        <pc:picChg chg="add mod">
          <ac:chgData name="최동욱" userId="76623953-8cd9-48fb-a7da-a727c3bf9ec8" providerId="ADAL" clId="{6B197892-1EFE-41B0-B94C-D9ADACE76675}" dt="2022-07-25T17:15:10.355" v="3896" actId="1076"/>
          <ac:picMkLst>
            <pc:docMk/>
            <pc:sldMk cId="3143132972" sldId="299"/>
            <ac:picMk id="4" creationId="{10B950A6-4B50-87E0-5E42-0376ADF8D242}"/>
          </ac:picMkLst>
        </pc:picChg>
        <pc:picChg chg="del">
          <ac:chgData name="최동욱" userId="76623953-8cd9-48fb-a7da-a727c3bf9ec8" providerId="ADAL" clId="{6B197892-1EFE-41B0-B94C-D9ADACE76675}" dt="2022-07-25T17:14:51.166" v="3893" actId="478"/>
          <ac:picMkLst>
            <pc:docMk/>
            <pc:sldMk cId="3143132972" sldId="299"/>
            <ac:picMk id="5" creationId="{F429A6C0-5484-2A63-9D7F-782EFE45EC6A}"/>
          </ac:picMkLst>
        </pc:picChg>
        <pc:picChg chg="mod">
          <ac:chgData name="최동욱" userId="76623953-8cd9-48fb-a7da-a727c3bf9ec8" providerId="ADAL" clId="{6B197892-1EFE-41B0-B94C-D9ADACE76675}" dt="2022-07-25T17:14:50.232" v="3892" actId="1076"/>
          <ac:picMkLst>
            <pc:docMk/>
            <pc:sldMk cId="3143132972" sldId="299"/>
            <ac:picMk id="8" creationId="{EFA72251-68BA-5B59-CAEA-007BEBDBEDED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5T17:21:06.854" v="3938" actId="478"/>
        <pc:sldMkLst>
          <pc:docMk/>
          <pc:sldMk cId="2127282292" sldId="300"/>
        </pc:sldMkLst>
        <pc:spChg chg="mod">
          <ac:chgData name="최동욱" userId="76623953-8cd9-48fb-a7da-a727c3bf9ec8" providerId="ADAL" clId="{6B197892-1EFE-41B0-B94C-D9ADACE76675}" dt="2022-07-25T17:19:25.426" v="3898" actId="1076"/>
          <ac:spMkLst>
            <pc:docMk/>
            <pc:sldMk cId="2127282292" sldId="300"/>
            <ac:spMk id="11" creationId="{E9C09A75-9C3B-89C1-6770-40BED408C93F}"/>
          </ac:spMkLst>
        </pc:spChg>
        <pc:spChg chg="mod">
          <ac:chgData name="최동욱" userId="76623953-8cd9-48fb-a7da-a727c3bf9ec8" providerId="ADAL" clId="{6B197892-1EFE-41B0-B94C-D9ADACE76675}" dt="2022-07-25T17:19:36.794" v="3900" actId="1076"/>
          <ac:spMkLst>
            <pc:docMk/>
            <pc:sldMk cId="2127282292" sldId="300"/>
            <ac:spMk id="15" creationId="{175B9D4C-D4A9-29AD-525F-7955DC959BBF}"/>
          </ac:spMkLst>
        </pc:spChg>
        <pc:spChg chg="mod">
          <ac:chgData name="최동욱" userId="76623953-8cd9-48fb-a7da-a727c3bf9ec8" providerId="ADAL" clId="{6B197892-1EFE-41B0-B94C-D9ADACE76675}" dt="2022-07-25T17:20:10.474" v="3904" actId="207"/>
          <ac:spMkLst>
            <pc:docMk/>
            <pc:sldMk cId="2127282292" sldId="300"/>
            <ac:spMk id="17" creationId="{A92CCAE6-B4E3-06D3-7EDB-CE1BA2C0D08A}"/>
          </ac:spMkLst>
        </pc:spChg>
        <pc:spChg chg="mod">
          <ac:chgData name="최동욱" userId="76623953-8cd9-48fb-a7da-a727c3bf9ec8" providerId="ADAL" clId="{6B197892-1EFE-41B0-B94C-D9ADACE76675}" dt="2022-07-25T17:20:10.474" v="3904" actId="207"/>
          <ac:spMkLst>
            <pc:docMk/>
            <pc:sldMk cId="2127282292" sldId="300"/>
            <ac:spMk id="18" creationId="{89602D99-29CE-7966-F5B8-0187351FC12E}"/>
          </ac:spMkLst>
        </pc:spChg>
        <pc:spChg chg="mod">
          <ac:chgData name="최동욱" userId="76623953-8cd9-48fb-a7da-a727c3bf9ec8" providerId="ADAL" clId="{6B197892-1EFE-41B0-B94C-D9ADACE76675}" dt="2022-07-25T17:20:10.474" v="3904" actId="207"/>
          <ac:spMkLst>
            <pc:docMk/>
            <pc:sldMk cId="2127282292" sldId="300"/>
            <ac:spMk id="19" creationId="{DFC87218-09AB-0DC1-84F0-560676267F87}"/>
          </ac:spMkLst>
        </pc:spChg>
        <pc:spChg chg="mod">
          <ac:chgData name="최동욱" userId="76623953-8cd9-48fb-a7da-a727c3bf9ec8" providerId="ADAL" clId="{6B197892-1EFE-41B0-B94C-D9ADACE76675}" dt="2022-07-25T17:20:10.474" v="3904" actId="207"/>
          <ac:spMkLst>
            <pc:docMk/>
            <pc:sldMk cId="2127282292" sldId="300"/>
            <ac:spMk id="20" creationId="{E9974BD9-6A3D-E363-07C5-98812CE8ABD4}"/>
          </ac:spMkLst>
        </pc:spChg>
        <pc:spChg chg="del mod">
          <ac:chgData name="최동욱" userId="76623953-8cd9-48fb-a7da-a727c3bf9ec8" providerId="ADAL" clId="{6B197892-1EFE-41B0-B94C-D9ADACE76675}" dt="2022-07-25T17:21:06.854" v="3938" actId="478"/>
          <ac:spMkLst>
            <pc:docMk/>
            <pc:sldMk cId="2127282292" sldId="300"/>
            <ac:spMk id="21" creationId="{82AF7D0E-FCCD-2352-5763-A29651BFCBC0}"/>
          </ac:spMkLst>
        </pc:spChg>
        <pc:spChg chg="del">
          <ac:chgData name="최동욱" userId="76623953-8cd9-48fb-a7da-a727c3bf9ec8" providerId="ADAL" clId="{6B197892-1EFE-41B0-B94C-D9ADACE76675}" dt="2022-07-25T17:21:06.854" v="3938" actId="478"/>
          <ac:spMkLst>
            <pc:docMk/>
            <pc:sldMk cId="2127282292" sldId="300"/>
            <ac:spMk id="22" creationId="{19CADEC5-8A47-661C-D6FF-105F4D4F3C33}"/>
          </ac:spMkLst>
        </pc:spChg>
        <pc:spChg chg="add mod">
          <ac:chgData name="최동욱" userId="76623953-8cd9-48fb-a7da-a727c3bf9ec8" providerId="ADAL" clId="{6B197892-1EFE-41B0-B94C-D9ADACE76675}" dt="2022-07-25T17:19:31.963" v="3899" actId="571"/>
          <ac:spMkLst>
            <pc:docMk/>
            <pc:sldMk cId="2127282292" sldId="300"/>
            <ac:spMk id="23" creationId="{64648F10-8FBD-B187-C0DF-8B5C6E9959B0}"/>
          </ac:spMkLst>
        </pc:spChg>
        <pc:spChg chg="add del mod">
          <ac:chgData name="최동욱" userId="76623953-8cd9-48fb-a7da-a727c3bf9ec8" providerId="ADAL" clId="{6B197892-1EFE-41B0-B94C-D9ADACE76675}" dt="2022-07-25T17:20:18.193" v="3911" actId="20577"/>
          <ac:spMkLst>
            <pc:docMk/>
            <pc:sldMk cId="2127282292" sldId="300"/>
            <ac:spMk id="24" creationId="{93CD2998-3C6B-AAE2-282F-B273310FA5C5}"/>
          </ac:spMkLst>
        </pc:spChg>
        <pc:spChg chg="mod">
          <ac:chgData name="최동욱" userId="76623953-8cd9-48fb-a7da-a727c3bf9ec8" providerId="ADAL" clId="{6B197892-1EFE-41B0-B94C-D9ADACE76675}" dt="2022-07-25T17:20:44.349" v="3933" actId="20577"/>
          <ac:spMkLst>
            <pc:docMk/>
            <pc:sldMk cId="2127282292" sldId="300"/>
            <ac:spMk id="25" creationId="{254E9F36-69F3-85A6-97AF-A37A35C4E186}"/>
          </ac:spMkLst>
        </pc:spChg>
        <pc:spChg chg="add mod">
          <ac:chgData name="최동욱" userId="76623953-8cd9-48fb-a7da-a727c3bf9ec8" providerId="ADAL" clId="{6B197892-1EFE-41B0-B94C-D9ADACE76675}" dt="2022-07-25T17:20:30.042" v="3921" actId="20577"/>
          <ac:spMkLst>
            <pc:docMk/>
            <pc:sldMk cId="2127282292" sldId="300"/>
            <ac:spMk id="26" creationId="{536ABBCD-DD0F-3A09-84E0-BEDB6929EA57}"/>
          </ac:spMkLst>
        </pc:spChg>
        <pc:spChg chg="add mod">
          <ac:chgData name="최동욱" userId="76623953-8cd9-48fb-a7da-a727c3bf9ec8" providerId="ADAL" clId="{6B197892-1EFE-41B0-B94C-D9ADACE76675}" dt="2022-07-25T17:20:36.089" v="3925" actId="20577"/>
          <ac:spMkLst>
            <pc:docMk/>
            <pc:sldMk cId="2127282292" sldId="300"/>
            <ac:spMk id="27" creationId="{F4FA3EFB-C159-56B3-4EF5-8250619BACAA}"/>
          </ac:spMkLst>
        </pc:spChg>
        <pc:spChg chg="add mod">
          <ac:chgData name="최동욱" userId="76623953-8cd9-48fb-a7da-a727c3bf9ec8" providerId="ADAL" clId="{6B197892-1EFE-41B0-B94C-D9ADACE76675}" dt="2022-07-25T17:20:24.764" v="3917" actId="20577"/>
          <ac:spMkLst>
            <pc:docMk/>
            <pc:sldMk cId="2127282292" sldId="300"/>
            <ac:spMk id="28" creationId="{5105F0F9-3001-EBA5-4694-F3DFE7DAC7CD}"/>
          </ac:spMkLst>
        </pc:spChg>
        <pc:spChg chg="add mod">
          <ac:chgData name="최동욱" userId="76623953-8cd9-48fb-a7da-a727c3bf9ec8" providerId="ADAL" clId="{6B197892-1EFE-41B0-B94C-D9ADACE76675}" dt="2022-07-25T17:20:40.837" v="3929" actId="20577"/>
          <ac:spMkLst>
            <pc:docMk/>
            <pc:sldMk cId="2127282292" sldId="300"/>
            <ac:spMk id="29" creationId="{1DA61383-56E0-2BBD-EE33-1FBA49338941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7:25:03.590" v="3990" actId="478"/>
        <pc:sldMkLst>
          <pc:docMk/>
          <pc:sldMk cId="2354184687" sldId="301"/>
        </pc:sldMkLst>
        <pc:spChg chg="del">
          <ac:chgData name="최동욱" userId="76623953-8cd9-48fb-a7da-a727c3bf9ec8" providerId="ADAL" clId="{6B197892-1EFE-41B0-B94C-D9ADACE76675}" dt="2022-07-25T17:25:03.590" v="3990" actId="478"/>
          <ac:spMkLst>
            <pc:docMk/>
            <pc:sldMk cId="2354184687" sldId="301"/>
            <ac:spMk id="3" creationId="{39954B47-A576-F854-FDC1-654CA53ED768}"/>
          </ac:spMkLst>
        </pc:spChg>
        <pc:spChg chg="mod">
          <ac:chgData name="최동욱" userId="76623953-8cd9-48fb-a7da-a727c3bf9ec8" providerId="ADAL" clId="{6B197892-1EFE-41B0-B94C-D9ADACE76675}" dt="2022-07-25T17:24:44.513" v="3989" actId="20577"/>
          <ac:spMkLst>
            <pc:docMk/>
            <pc:sldMk cId="2354184687" sldId="301"/>
            <ac:spMk id="8" creationId="{83CD14B7-9333-2D75-0D7E-DD827F575ED7}"/>
          </ac:spMkLst>
        </pc:spChg>
        <pc:spChg chg="add mod">
          <ac:chgData name="최동욱" userId="76623953-8cd9-48fb-a7da-a727c3bf9ec8" providerId="ADAL" clId="{6B197892-1EFE-41B0-B94C-D9ADACE76675}" dt="2022-07-25T17:23:15.598" v="3948" actId="1076"/>
          <ac:spMkLst>
            <pc:docMk/>
            <pc:sldMk cId="2354184687" sldId="301"/>
            <ac:spMk id="9" creationId="{70F0686B-B5EC-E3E0-CC74-99E8AF860973}"/>
          </ac:spMkLst>
        </pc:spChg>
        <pc:spChg chg="add mod">
          <ac:chgData name="최동욱" userId="76623953-8cd9-48fb-a7da-a727c3bf9ec8" providerId="ADAL" clId="{6B197892-1EFE-41B0-B94C-D9ADACE76675}" dt="2022-07-25T17:24:17.701" v="3972" actId="1076"/>
          <ac:spMkLst>
            <pc:docMk/>
            <pc:sldMk cId="2354184687" sldId="301"/>
            <ac:spMk id="10" creationId="{6C65266A-0845-987B-BAB0-69FC41A33375}"/>
          </ac:spMkLst>
        </pc:spChg>
        <pc:spChg chg="add del mod">
          <ac:chgData name="최동욱" userId="76623953-8cd9-48fb-a7da-a727c3bf9ec8" providerId="ADAL" clId="{6B197892-1EFE-41B0-B94C-D9ADACE76675}" dt="2022-07-25T17:24:09.778" v="3966" actId="478"/>
          <ac:spMkLst>
            <pc:docMk/>
            <pc:sldMk cId="2354184687" sldId="301"/>
            <ac:spMk id="12" creationId="{BB966CF3-F103-1E67-10B1-76EC18D2D3DC}"/>
          </ac:spMkLst>
        </pc:spChg>
        <pc:spChg chg="add del mod">
          <ac:chgData name="최동욱" userId="76623953-8cd9-48fb-a7da-a727c3bf9ec8" providerId="ADAL" clId="{6B197892-1EFE-41B0-B94C-D9ADACE76675}" dt="2022-07-25T17:24:10.883" v="3967" actId="478"/>
          <ac:spMkLst>
            <pc:docMk/>
            <pc:sldMk cId="2354184687" sldId="301"/>
            <ac:spMk id="13" creationId="{4A480A35-26A5-3E92-4F63-81AF5991021B}"/>
          </ac:spMkLst>
        </pc:spChg>
        <pc:spChg chg="add del mod">
          <ac:chgData name="최동욱" userId="76623953-8cd9-48fb-a7da-a727c3bf9ec8" providerId="ADAL" clId="{6B197892-1EFE-41B0-B94C-D9ADACE76675}" dt="2022-07-25T17:24:11.623" v="3968" actId="478"/>
          <ac:spMkLst>
            <pc:docMk/>
            <pc:sldMk cId="2354184687" sldId="301"/>
            <ac:spMk id="14" creationId="{E3BAAEC1-0609-4917-86D7-B3994F6B8745}"/>
          </ac:spMkLst>
        </pc:spChg>
        <pc:spChg chg="add mod">
          <ac:chgData name="최동욱" userId="76623953-8cd9-48fb-a7da-a727c3bf9ec8" providerId="ADAL" clId="{6B197892-1EFE-41B0-B94C-D9ADACE76675}" dt="2022-07-25T17:24:17.300" v="3971" actId="571"/>
          <ac:spMkLst>
            <pc:docMk/>
            <pc:sldMk cId="2354184687" sldId="301"/>
            <ac:spMk id="15" creationId="{4715F897-C5EC-FF8E-CC43-D97E2E18AFE1}"/>
          </ac:spMkLst>
        </pc:spChg>
        <pc:spChg chg="add mod">
          <ac:chgData name="최동욱" userId="76623953-8cd9-48fb-a7da-a727c3bf9ec8" providerId="ADAL" clId="{6B197892-1EFE-41B0-B94C-D9ADACE76675}" dt="2022-07-25T17:24:28.257" v="3977" actId="20577"/>
          <ac:spMkLst>
            <pc:docMk/>
            <pc:sldMk cId="2354184687" sldId="301"/>
            <ac:spMk id="16" creationId="{20446841-512F-7554-712D-C9738D1E0F24}"/>
          </ac:spMkLst>
        </pc:spChg>
        <pc:spChg chg="add mod">
          <ac:chgData name="최동욱" userId="76623953-8cd9-48fb-a7da-a727c3bf9ec8" providerId="ADAL" clId="{6B197892-1EFE-41B0-B94C-D9ADACE76675}" dt="2022-07-25T17:24:31.056" v="3981" actId="20577"/>
          <ac:spMkLst>
            <pc:docMk/>
            <pc:sldMk cId="2354184687" sldId="301"/>
            <ac:spMk id="17" creationId="{506C5CD2-B181-C12A-3EF6-BD011C7BF980}"/>
          </ac:spMkLst>
        </pc:spChg>
        <pc:spChg chg="add mod">
          <ac:chgData name="최동욱" userId="76623953-8cd9-48fb-a7da-a727c3bf9ec8" providerId="ADAL" clId="{6B197892-1EFE-41B0-B94C-D9ADACE76675}" dt="2022-07-25T17:24:38.544" v="3985" actId="20577"/>
          <ac:spMkLst>
            <pc:docMk/>
            <pc:sldMk cId="2354184687" sldId="301"/>
            <ac:spMk id="18" creationId="{6CBBB86D-D754-D642-BAFE-71BB70195C9C}"/>
          </ac:spMkLst>
        </pc:spChg>
        <pc:picChg chg="mod">
          <ac:chgData name="최동욱" userId="76623953-8cd9-48fb-a7da-a727c3bf9ec8" providerId="ADAL" clId="{6B197892-1EFE-41B0-B94C-D9ADACE76675}" dt="2022-07-25T17:22:22.531" v="3940" actId="14826"/>
          <ac:picMkLst>
            <pc:docMk/>
            <pc:sldMk cId="2354184687" sldId="301"/>
            <ac:picMk id="11" creationId="{4369EFCE-B6B8-EB30-6BFF-0A04BD96BD00}"/>
          </ac:picMkLst>
        </pc:picChg>
      </pc:sldChg>
      <pc:sldChg chg="addSp modSp add mod">
        <pc:chgData name="최동욱" userId="76623953-8cd9-48fb-a7da-a727c3bf9ec8" providerId="ADAL" clId="{6B197892-1EFE-41B0-B94C-D9ADACE76675}" dt="2022-07-25T17:26:19.490" v="4007" actId="20577"/>
        <pc:sldMkLst>
          <pc:docMk/>
          <pc:sldMk cId="2771522411" sldId="302"/>
        </pc:sldMkLst>
        <pc:spChg chg="mod">
          <ac:chgData name="최동욱" userId="76623953-8cd9-48fb-a7da-a727c3bf9ec8" providerId="ADAL" clId="{6B197892-1EFE-41B0-B94C-D9ADACE76675}" dt="2022-07-25T17:25:41.140" v="3993" actId="207"/>
          <ac:spMkLst>
            <pc:docMk/>
            <pc:sldMk cId="2771522411" sldId="302"/>
            <ac:spMk id="9" creationId="{70F0686B-B5EC-E3E0-CC74-99E8AF860973}"/>
          </ac:spMkLst>
        </pc:spChg>
        <pc:spChg chg="mod">
          <ac:chgData name="최동욱" userId="76623953-8cd9-48fb-a7da-a727c3bf9ec8" providerId="ADAL" clId="{6B197892-1EFE-41B0-B94C-D9ADACE76675}" dt="2022-07-25T17:25:41.140" v="3993" actId="207"/>
          <ac:spMkLst>
            <pc:docMk/>
            <pc:sldMk cId="2771522411" sldId="302"/>
            <ac:spMk id="10" creationId="{6C65266A-0845-987B-BAB0-69FC41A33375}"/>
          </ac:spMkLst>
        </pc:spChg>
        <pc:spChg chg="add mod">
          <ac:chgData name="최동욱" userId="76623953-8cd9-48fb-a7da-a727c3bf9ec8" providerId="ADAL" clId="{6B197892-1EFE-41B0-B94C-D9ADACE76675}" dt="2022-07-25T17:25:48.336" v="3995" actId="20577"/>
          <ac:spMkLst>
            <pc:docMk/>
            <pc:sldMk cId="2771522411" sldId="302"/>
            <ac:spMk id="12" creationId="{885EAE10-ED0C-14FB-51D2-8490EF1FE25F}"/>
          </ac:spMkLst>
        </pc:spChg>
        <pc:spChg chg="add mod">
          <ac:chgData name="최동욱" userId="76623953-8cd9-48fb-a7da-a727c3bf9ec8" providerId="ADAL" clId="{6B197892-1EFE-41B0-B94C-D9ADACE76675}" dt="2022-07-25T17:26:11.201" v="3999" actId="20577"/>
          <ac:spMkLst>
            <pc:docMk/>
            <pc:sldMk cId="2771522411" sldId="302"/>
            <ac:spMk id="13" creationId="{ADE83BE0-A05F-7A0C-80AD-0E153C977A4D}"/>
          </ac:spMkLst>
        </pc:spChg>
        <pc:spChg chg="add mod">
          <ac:chgData name="최동욱" userId="76623953-8cd9-48fb-a7da-a727c3bf9ec8" providerId="ADAL" clId="{6B197892-1EFE-41B0-B94C-D9ADACE76675}" dt="2022-07-25T17:26:16.581" v="4003" actId="20577"/>
          <ac:spMkLst>
            <pc:docMk/>
            <pc:sldMk cId="2771522411" sldId="302"/>
            <ac:spMk id="14" creationId="{E212D445-2945-4482-1E08-459A09664439}"/>
          </ac:spMkLst>
        </pc:spChg>
        <pc:spChg chg="add mod">
          <ac:chgData name="최동욱" userId="76623953-8cd9-48fb-a7da-a727c3bf9ec8" providerId="ADAL" clId="{6B197892-1EFE-41B0-B94C-D9ADACE76675}" dt="2022-07-25T17:26:19.490" v="4007" actId="20577"/>
          <ac:spMkLst>
            <pc:docMk/>
            <pc:sldMk cId="2771522411" sldId="302"/>
            <ac:spMk id="15" creationId="{AD192B94-474F-5BFA-040D-93C4E121A036}"/>
          </ac:spMkLst>
        </pc:spChg>
        <pc:spChg chg="mod">
          <ac:chgData name="최동욱" userId="76623953-8cd9-48fb-a7da-a727c3bf9ec8" providerId="ADAL" clId="{6B197892-1EFE-41B0-B94C-D9ADACE76675}" dt="2022-07-25T17:25:41.140" v="3993" actId="207"/>
          <ac:spMkLst>
            <pc:docMk/>
            <pc:sldMk cId="2771522411" sldId="302"/>
            <ac:spMk id="16" creationId="{20446841-512F-7554-712D-C9738D1E0F24}"/>
          </ac:spMkLst>
        </pc:spChg>
        <pc:spChg chg="mod">
          <ac:chgData name="최동욱" userId="76623953-8cd9-48fb-a7da-a727c3bf9ec8" providerId="ADAL" clId="{6B197892-1EFE-41B0-B94C-D9ADACE76675}" dt="2022-07-25T17:25:41.140" v="3993" actId="207"/>
          <ac:spMkLst>
            <pc:docMk/>
            <pc:sldMk cId="2771522411" sldId="302"/>
            <ac:spMk id="17" creationId="{506C5CD2-B181-C12A-3EF6-BD011C7BF980}"/>
          </ac:spMkLst>
        </pc:spChg>
        <pc:spChg chg="mod">
          <ac:chgData name="최동욱" userId="76623953-8cd9-48fb-a7da-a727c3bf9ec8" providerId="ADAL" clId="{6B197892-1EFE-41B0-B94C-D9ADACE76675}" dt="2022-07-25T17:25:41.140" v="3993" actId="207"/>
          <ac:spMkLst>
            <pc:docMk/>
            <pc:sldMk cId="2771522411" sldId="302"/>
            <ac:spMk id="18" creationId="{6CBBB86D-D754-D642-BAFE-71BB70195C9C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7:27:16.327" v="4027"/>
        <pc:sldMkLst>
          <pc:docMk/>
          <pc:sldMk cId="1056271791" sldId="303"/>
        </pc:sldMkLst>
        <pc:spChg chg="mod">
          <ac:chgData name="최동욱" userId="76623953-8cd9-48fb-a7da-a727c3bf9ec8" providerId="ADAL" clId="{6B197892-1EFE-41B0-B94C-D9ADACE76675}" dt="2022-07-25T17:26:37.447" v="4009" actId="207"/>
          <ac:spMkLst>
            <pc:docMk/>
            <pc:sldMk cId="1056271791" sldId="303"/>
            <ac:spMk id="12" creationId="{885EAE10-ED0C-14FB-51D2-8490EF1FE25F}"/>
          </ac:spMkLst>
        </pc:spChg>
        <pc:spChg chg="mod">
          <ac:chgData name="최동욱" userId="76623953-8cd9-48fb-a7da-a727c3bf9ec8" providerId="ADAL" clId="{6B197892-1EFE-41B0-B94C-D9ADACE76675}" dt="2022-07-25T17:26:37.447" v="4009" actId="207"/>
          <ac:spMkLst>
            <pc:docMk/>
            <pc:sldMk cId="1056271791" sldId="303"/>
            <ac:spMk id="13" creationId="{ADE83BE0-A05F-7A0C-80AD-0E153C977A4D}"/>
          </ac:spMkLst>
        </pc:spChg>
        <pc:spChg chg="mod">
          <ac:chgData name="최동욱" userId="76623953-8cd9-48fb-a7da-a727c3bf9ec8" providerId="ADAL" clId="{6B197892-1EFE-41B0-B94C-D9ADACE76675}" dt="2022-07-25T17:26:37.447" v="4009" actId="207"/>
          <ac:spMkLst>
            <pc:docMk/>
            <pc:sldMk cId="1056271791" sldId="303"/>
            <ac:spMk id="14" creationId="{E212D445-2945-4482-1E08-459A09664439}"/>
          </ac:spMkLst>
        </pc:spChg>
        <pc:spChg chg="mod">
          <ac:chgData name="최동욱" userId="76623953-8cd9-48fb-a7da-a727c3bf9ec8" providerId="ADAL" clId="{6B197892-1EFE-41B0-B94C-D9ADACE76675}" dt="2022-07-25T17:26:37.447" v="4009" actId="207"/>
          <ac:spMkLst>
            <pc:docMk/>
            <pc:sldMk cId="1056271791" sldId="303"/>
            <ac:spMk id="15" creationId="{AD192B94-474F-5BFA-040D-93C4E121A036}"/>
          </ac:spMkLst>
        </pc:spChg>
        <pc:spChg chg="add del mod">
          <ac:chgData name="최동욱" userId="76623953-8cd9-48fb-a7da-a727c3bf9ec8" providerId="ADAL" clId="{6B197892-1EFE-41B0-B94C-D9ADACE76675}" dt="2022-07-25T17:26:46.884" v="4012" actId="478"/>
          <ac:spMkLst>
            <pc:docMk/>
            <pc:sldMk cId="1056271791" sldId="303"/>
            <ac:spMk id="19" creationId="{8A2CD7F1-134B-3814-2862-CB096DD6DA18}"/>
          </ac:spMkLst>
        </pc:spChg>
        <pc:spChg chg="add mod">
          <ac:chgData name="최동욱" userId="76623953-8cd9-48fb-a7da-a727c3bf9ec8" providerId="ADAL" clId="{6B197892-1EFE-41B0-B94C-D9ADACE76675}" dt="2022-07-25T17:26:56.966" v="4017" actId="20577"/>
          <ac:spMkLst>
            <pc:docMk/>
            <pc:sldMk cId="1056271791" sldId="303"/>
            <ac:spMk id="20" creationId="{6431A75F-44CE-2F87-3449-99F1E1CB2794}"/>
          </ac:spMkLst>
        </pc:spChg>
        <pc:spChg chg="add mod">
          <ac:chgData name="최동욱" userId="76623953-8cd9-48fb-a7da-a727c3bf9ec8" providerId="ADAL" clId="{6B197892-1EFE-41B0-B94C-D9ADACE76675}" dt="2022-07-25T17:27:07.834" v="4021" actId="20577"/>
          <ac:spMkLst>
            <pc:docMk/>
            <pc:sldMk cId="1056271791" sldId="303"/>
            <ac:spMk id="21" creationId="{925F12B2-9B65-D460-8803-5F1628A1C078}"/>
          </ac:spMkLst>
        </pc:spChg>
        <pc:spChg chg="add mod">
          <ac:chgData name="최동욱" userId="76623953-8cd9-48fb-a7da-a727c3bf9ec8" providerId="ADAL" clId="{6B197892-1EFE-41B0-B94C-D9ADACE76675}" dt="2022-07-25T17:27:13.108" v="4025" actId="20577"/>
          <ac:spMkLst>
            <pc:docMk/>
            <pc:sldMk cId="1056271791" sldId="303"/>
            <ac:spMk id="22" creationId="{D95D0C2A-BA35-9D4A-99F7-10F5AD10D43D}"/>
          </ac:spMkLst>
        </pc:spChg>
        <pc:picChg chg="add del mod">
          <ac:chgData name="최동욱" userId="76623953-8cd9-48fb-a7da-a727c3bf9ec8" providerId="ADAL" clId="{6B197892-1EFE-41B0-B94C-D9ADACE76675}" dt="2022-07-25T17:27:16.327" v="4027"/>
          <ac:picMkLst>
            <pc:docMk/>
            <pc:sldMk cId="1056271791" sldId="303"/>
            <ac:picMk id="23" creationId="{7AE4ED1A-634C-541F-59D3-8F47C5FA5F38}"/>
          </ac:picMkLst>
        </pc:picChg>
      </pc:sldChg>
      <pc:sldChg chg="addSp modSp add mod">
        <pc:chgData name="최동욱" userId="76623953-8cd9-48fb-a7da-a727c3bf9ec8" providerId="ADAL" clId="{6B197892-1EFE-41B0-B94C-D9ADACE76675}" dt="2022-07-25T17:27:40.153" v="4036" actId="20577"/>
        <pc:sldMkLst>
          <pc:docMk/>
          <pc:sldMk cId="1643359104" sldId="304"/>
        </pc:sldMkLst>
        <pc:spChg chg="add mod">
          <ac:chgData name="최동욱" userId="76623953-8cd9-48fb-a7da-a727c3bf9ec8" providerId="ADAL" clId="{6B197892-1EFE-41B0-B94C-D9ADACE76675}" dt="2022-07-25T17:27:35.601" v="4034" actId="20577"/>
          <ac:spMkLst>
            <pc:docMk/>
            <pc:sldMk cId="1643359104" sldId="304"/>
            <ac:spMk id="19" creationId="{3237AF79-938C-A58E-2D7E-7A194AFDD4EA}"/>
          </ac:spMkLst>
        </pc:spChg>
        <pc:spChg chg="mod">
          <ac:chgData name="최동욱" userId="76623953-8cd9-48fb-a7da-a727c3bf9ec8" providerId="ADAL" clId="{6B197892-1EFE-41B0-B94C-D9ADACE76675}" dt="2022-07-25T17:27:32.636" v="4030" actId="207"/>
          <ac:spMkLst>
            <pc:docMk/>
            <pc:sldMk cId="1643359104" sldId="304"/>
            <ac:spMk id="20" creationId="{6431A75F-44CE-2F87-3449-99F1E1CB2794}"/>
          </ac:spMkLst>
        </pc:spChg>
        <pc:spChg chg="mod">
          <ac:chgData name="최동욱" userId="76623953-8cd9-48fb-a7da-a727c3bf9ec8" providerId="ADAL" clId="{6B197892-1EFE-41B0-B94C-D9ADACE76675}" dt="2022-07-25T17:27:32.636" v="4030" actId="207"/>
          <ac:spMkLst>
            <pc:docMk/>
            <pc:sldMk cId="1643359104" sldId="304"/>
            <ac:spMk id="21" creationId="{925F12B2-9B65-D460-8803-5F1628A1C078}"/>
          </ac:spMkLst>
        </pc:spChg>
        <pc:spChg chg="mod">
          <ac:chgData name="최동욱" userId="76623953-8cd9-48fb-a7da-a727c3bf9ec8" providerId="ADAL" clId="{6B197892-1EFE-41B0-B94C-D9ADACE76675}" dt="2022-07-25T17:27:32.636" v="4030" actId="207"/>
          <ac:spMkLst>
            <pc:docMk/>
            <pc:sldMk cId="1643359104" sldId="304"/>
            <ac:spMk id="22" creationId="{D95D0C2A-BA35-9D4A-99F7-10F5AD10D43D}"/>
          </ac:spMkLst>
        </pc:spChg>
        <pc:spChg chg="add mod">
          <ac:chgData name="최동욱" userId="76623953-8cd9-48fb-a7da-a727c3bf9ec8" providerId="ADAL" clId="{6B197892-1EFE-41B0-B94C-D9ADACE76675}" dt="2022-07-25T17:27:40.153" v="4036" actId="20577"/>
          <ac:spMkLst>
            <pc:docMk/>
            <pc:sldMk cId="1643359104" sldId="304"/>
            <ac:spMk id="23" creationId="{4A61ED5F-426D-01D2-DB55-4F2F146F7EC9}"/>
          </ac:spMkLst>
        </pc:spChg>
      </pc:sldChg>
      <pc:sldChg chg="addSp modSp add mod">
        <pc:chgData name="최동욱" userId="76623953-8cd9-48fb-a7da-a727c3bf9ec8" providerId="ADAL" clId="{6B197892-1EFE-41B0-B94C-D9ADACE76675}" dt="2022-07-25T17:28:09.718" v="4047" actId="20577"/>
        <pc:sldMkLst>
          <pc:docMk/>
          <pc:sldMk cId="3390189719" sldId="305"/>
        </pc:sldMkLst>
        <pc:spChg chg="mod">
          <ac:chgData name="최동욱" userId="76623953-8cd9-48fb-a7da-a727c3bf9ec8" providerId="ADAL" clId="{6B197892-1EFE-41B0-B94C-D9ADACE76675}" dt="2022-07-25T17:28:09.718" v="4047" actId="20577"/>
          <ac:spMkLst>
            <pc:docMk/>
            <pc:sldMk cId="3390189719" sldId="305"/>
            <ac:spMk id="8" creationId="{83CD14B7-9333-2D75-0D7E-DD827F575ED7}"/>
          </ac:spMkLst>
        </pc:spChg>
        <pc:spChg chg="mod">
          <ac:chgData name="최동욱" userId="76623953-8cd9-48fb-a7da-a727c3bf9ec8" providerId="ADAL" clId="{6B197892-1EFE-41B0-B94C-D9ADACE76675}" dt="2022-07-25T17:27:50.328" v="4038" actId="207"/>
          <ac:spMkLst>
            <pc:docMk/>
            <pc:sldMk cId="3390189719" sldId="305"/>
            <ac:spMk id="19" creationId="{3237AF79-938C-A58E-2D7E-7A194AFDD4EA}"/>
          </ac:spMkLst>
        </pc:spChg>
        <pc:spChg chg="mod">
          <ac:chgData name="최동욱" userId="76623953-8cd9-48fb-a7da-a727c3bf9ec8" providerId="ADAL" clId="{6B197892-1EFE-41B0-B94C-D9ADACE76675}" dt="2022-07-25T17:27:59.777" v="4040" actId="207"/>
          <ac:spMkLst>
            <pc:docMk/>
            <pc:sldMk cId="3390189719" sldId="305"/>
            <ac:spMk id="23" creationId="{4A61ED5F-426D-01D2-DB55-4F2F146F7EC9}"/>
          </ac:spMkLst>
        </pc:spChg>
        <pc:spChg chg="add mod">
          <ac:chgData name="최동욱" userId="76623953-8cd9-48fb-a7da-a727c3bf9ec8" providerId="ADAL" clId="{6B197892-1EFE-41B0-B94C-D9ADACE76675}" dt="2022-07-25T17:28:06.588" v="4044" actId="20577"/>
          <ac:spMkLst>
            <pc:docMk/>
            <pc:sldMk cId="3390189719" sldId="305"/>
            <ac:spMk id="24" creationId="{5B6A287D-E370-3EAE-32F1-3148BC5B67DD}"/>
          </ac:spMkLst>
        </pc:spChg>
      </pc:sldChg>
      <pc:sldChg chg="addSp delSp modSp add mod">
        <pc:chgData name="최동욱" userId="76623953-8cd9-48fb-a7da-a727c3bf9ec8" providerId="ADAL" clId="{6B197892-1EFE-41B0-B94C-D9ADACE76675}" dt="2022-07-25T17:33:02.549" v="4077" actId="1076"/>
        <pc:sldMkLst>
          <pc:docMk/>
          <pc:sldMk cId="3409875352" sldId="306"/>
        </pc:sldMkLst>
        <pc:spChg chg="mod">
          <ac:chgData name="최동욱" userId="76623953-8cd9-48fb-a7da-a727c3bf9ec8" providerId="ADAL" clId="{6B197892-1EFE-41B0-B94C-D9ADACE76675}" dt="2022-07-25T17:32:53.434" v="4073" actId="20577"/>
          <ac:spMkLst>
            <pc:docMk/>
            <pc:sldMk cId="3409875352" sldId="306"/>
            <ac:spMk id="7" creationId="{00000000-0000-0000-0000-000000000000}"/>
          </ac:spMkLst>
        </pc:spChg>
        <pc:picChg chg="del">
          <ac:chgData name="최동욱" userId="76623953-8cd9-48fb-a7da-a727c3bf9ec8" providerId="ADAL" clId="{6B197892-1EFE-41B0-B94C-D9ADACE76675}" dt="2022-07-25T17:32:44.474" v="4064" actId="478"/>
          <ac:picMkLst>
            <pc:docMk/>
            <pc:sldMk cId="3409875352" sldId="306"/>
            <ac:picMk id="4" creationId="{10B950A6-4B50-87E0-5E42-0376ADF8D242}"/>
          </ac:picMkLst>
        </pc:picChg>
        <pc:picChg chg="del">
          <ac:chgData name="최동욱" userId="76623953-8cd9-48fb-a7da-a727c3bf9ec8" providerId="ADAL" clId="{6B197892-1EFE-41B0-B94C-D9ADACE76675}" dt="2022-07-25T17:32:44.193" v="4063" actId="478"/>
          <ac:picMkLst>
            <pc:docMk/>
            <pc:sldMk cId="3409875352" sldId="306"/>
            <ac:picMk id="8" creationId="{EFA72251-68BA-5B59-CAEA-007BEBDBEDED}"/>
          </ac:picMkLst>
        </pc:picChg>
        <pc:picChg chg="add mod">
          <ac:chgData name="최동욱" userId="76623953-8cd9-48fb-a7da-a727c3bf9ec8" providerId="ADAL" clId="{6B197892-1EFE-41B0-B94C-D9ADACE76675}" dt="2022-07-25T17:33:02.549" v="4077" actId="1076"/>
          <ac:picMkLst>
            <pc:docMk/>
            <pc:sldMk cId="3409875352" sldId="306"/>
            <ac:picMk id="27650" creationId="{7173CD95-F7E3-4E38-01E2-D22294146F95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6T01:29:33.763" v="4391" actId="478"/>
        <pc:sldMkLst>
          <pc:docMk/>
          <pc:sldMk cId="2973270451" sldId="307"/>
        </pc:sldMkLst>
        <pc:spChg chg="add del mod">
          <ac:chgData name="최동욱" userId="76623953-8cd9-48fb-a7da-a727c3bf9ec8" providerId="ADAL" clId="{6B197892-1EFE-41B0-B94C-D9ADACE76675}" dt="2022-07-25T22:45:10.640" v="4263"/>
          <ac:spMkLst>
            <pc:docMk/>
            <pc:sldMk cId="2973270451" sldId="307"/>
            <ac:spMk id="3" creationId="{B86E05E0-7D09-C715-B680-A6906F2EBAAC}"/>
          </ac:spMkLst>
        </pc:spChg>
        <pc:spChg chg="mod">
          <ac:chgData name="최동욱" userId="76623953-8cd9-48fb-a7da-a727c3bf9ec8" providerId="ADAL" clId="{6B197892-1EFE-41B0-B94C-D9ADACE76675}" dt="2022-07-26T00:57:26.863" v="4320" actId="20577"/>
          <ac:spMkLst>
            <pc:docMk/>
            <pc:sldMk cId="2973270451" sldId="307"/>
            <ac:spMk id="7" creationId="{00000000-0000-0000-0000-000000000000}"/>
          </ac:spMkLst>
        </pc:spChg>
        <pc:picChg chg="del">
          <ac:chgData name="최동욱" userId="76623953-8cd9-48fb-a7da-a727c3bf9ec8" providerId="ADAL" clId="{6B197892-1EFE-41B0-B94C-D9ADACE76675}" dt="2022-07-25T22:44:54.062" v="4252" actId="478"/>
          <ac:picMkLst>
            <pc:docMk/>
            <pc:sldMk cId="2973270451" sldId="307"/>
            <ac:picMk id="4" creationId="{10B950A6-4B50-87E0-5E42-0376ADF8D242}"/>
          </ac:picMkLst>
        </pc:picChg>
        <pc:picChg chg="add">
          <ac:chgData name="최동욱" userId="76623953-8cd9-48fb-a7da-a727c3bf9ec8" providerId="ADAL" clId="{6B197892-1EFE-41B0-B94C-D9ADACE76675}" dt="2022-07-26T00:55:37.198" v="4312" actId="22"/>
          <ac:picMkLst>
            <pc:docMk/>
            <pc:sldMk cId="2973270451" sldId="307"/>
            <ac:picMk id="6" creationId="{3765E007-1749-B7C7-4771-612B27738E8C}"/>
          </ac:picMkLst>
        </pc:picChg>
        <pc:picChg chg="del">
          <ac:chgData name="최동욱" userId="76623953-8cd9-48fb-a7da-a727c3bf9ec8" providerId="ADAL" clId="{6B197892-1EFE-41B0-B94C-D9ADACE76675}" dt="2022-07-25T22:44:53.715" v="4251" actId="478"/>
          <ac:picMkLst>
            <pc:docMk/>
            <pc:sldMk cId="2973270451" sldId="307"/>
            <ac:picMk id="8" creationId="{EFA72251-68BA-5B59-CAEA-007BEBDBEDED}"/>
          </ac:picMkLst>
        </pc:picChg>
        <pc:picChg chg="add del">
          <ac:chgData name="최동욱" userId="76623953-8cd9-48fb-a7da-a727c3bf9ec8" providerId="ADAL" clId="{6B197892-1EFE-41B0-B94C-D9ADACE76675}" dt="2022-07-26T01:29:33.763" v="4391" actId="478"/>
          <ac:picMkLst>
            <pc:docMk/>
            <pc:sldMk cId="2973270451" sldId="307"/>
            <ac:picMk id="10" creationId="{68CF0D49-5666-2539-0DB1-DB46AEB75BB4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6T01:28:32.888" v="4380" actId="20577"/>
        <pc:sldMkLst>
          <pc:docMk/>
          <pc:sldMk cId="2438056411" sldId="308"/>
        </pc:sldMkLst>
        <pc:spChg chg="del">
          <ac:chgData name="최동욱" userId="76623953-8cd9-48fb-a7da-a727c3bf9ec8" providerId="ADAL" clId="{6B197892-1EFE-41B0-B94C-D9ADACE76675}" dt="2022-07-25T22:46:01.163" v="4281" actId="478"/>
          <ac:spMkLst>
            <pc:docMk/>
            <pc:sldMk cId="2438056411" sldId="308"/>
            <ac:spMk id="5" creationId="{61F0F3D8-F138-01DC-21DC-DE54591492CF}"/>
          </ac:spMkLst>
        </pc:spChg>
        <pc:spChg chg="del">
          <ac:chgData name="최동욱" userId="76623953-8cd9-48fb-a7da-a727c3bf9ec8" providerId="ADAL" clId="{6B197892-1EFE-41B0-B94C-D9ADACE76675}" dt="2022-07-25T22:46:03.730" v="4283" actId="478"/>
          <ac:spMkLst>
            <pc:docMk/>
            <pc:sldMk cId="2438056411" sldId="308"/>
            <ac:spMk id="6" creationId="{57B94228-F860-D621-61DC-57AA6E009064}"/>
          </ac:spMkLst>
        </pc:spChg>
        <pc:spChg chg="mod">
          <ac:chgData name="최동욱" userId="76623953-8cd9-48fb-a7da-a727c3bf9ec8" providerId="ADAL" clId="{6B197892-1EFE-41B0-B94C-D9ADACE76675}" dt="2022-07-25T22:45:23.260" v="4272" actId="20577"/>
          <ac:spMkLst>
            <pc:docMk/>
            <pc:sldMk cId="2438056411" sldId="308"/>
            <ac:spMk id="7" creationId="{00000000-0000-0000-0000-000000000000}"/>
          </ac:spMkLst>
        </pc:spChg>
        <pc:spChg chg="mod">
          <ac:chgData name="최동욱" userId="76623953-8cd9-48fb-a7da-a727c3bf9ec8" providerId="ADAL" clId="{6B197892-1EFE-41B0-B94C-D9ADACE76675}" dt="2022-07-26T01:28:29.556" v="4373" actId="6549"/>
          <ac:spMkLst>
            <pc:docMk/>
            <pc:sldMk cId="2438056411" sldId="308"/>
            <ac:spMk id="8" creationId="{1461AA71-3D4D-AA49-8269-6883D9E266D0}"/>
          </ac:spMkLst>
        </pc:spChg>
        <pc:spChg chg="add mod">
          <ac:chgData name="최동욱" userId="76623953-8cd9-48fb-a7da-a727c3bf9ec8" providerId="ADAL" clId="{6B197892-1EFE-41B0-B94C-D9ADACE76675}" dt="2022-07-26T01:28:32.888" v="4380" actId="20577"/>
          <ac:spMkLst>
            <pc:docMk/>
            <pc:sldMk cId="2438056411" sldId="308"/>
            <ac:spMk id="9" creationId="{087AB719-BCC4-DA55-DC18-641EB11BA29B}"/>
          </ac:spMkLst>
        </pc:spChg>
        <pc:spChg chg="del">
          <ac:chgData name="최동욱" userId="76623953-8cd9-48fb-a7da-a727c3bf9ec8" providerId="ADAL" clId="{6B197892-1EFE-41B0-B94C-D9ADACE76675}" dt="2022-07-25T22:46:02.418" v="4282" actId="478"/>
          <ac:spMkLst>
            <pc:docMk/>
            <pc:sldMk cId="2438056411" sldId="308"/>
            <ac:spMk id="12" creationId="{1BF6D689-9489-CA7E-E12D-06DF36916CA4}"/>
          </ac:spMkLst>
        </pc:spChg>
        <pc:picChg chg="del">
          <ac:chgData name="최동욱" userId="76623953-8cd9-48fb-a7da-a727c3bf9ec8" providerId="ADAL" clId="{6B197892-1EFE-41B0-B94C-D9ADACE76675}" dt="2022-07-25T22:45:24.568" v="4273" actId="478"/>
          <ac:picMkLst>
            <pc:docMk/>
            <pc:sldMk cId="2438056411" sldId="308"/>
            <ac:picMk id="10" creationId="{18A4BF86-65B2-3B87-3EF3-74BF98C84A25}"/>
          </ac:picMkLst>
        </pc:picChg>
      </pc:sldChg>
      <pc:sldChg chg="add del">
        <pc:chgData name="최동욱" userId="76623953-8cd9-48fb-a7da-a727c3bf9ec8" providerId="ADAL" clId="{6B197892-1EFE-41B0-B94C-D9ADACE76675}" dt="2022-07-26T01:32:32.268" v="4433" actId="47"/>
        <pc:sldMkLst>
          <pc:docMk/>
          <pc:sldMk cId="107863953" sldId="309"/>
        </pc:sldMkLst>
      </pc:sldChg>
      <pc:sldChg chg="addSp delSp modSp add mod ord">
        <pc:chgData name="최동욱" userId="76623953-8cd9-48fb-a7da-a727c3bf9ec8" providerId="ADAL" clId="{6B197892-1EFE-41B0-B94C-D9ADACE76675}" dt="2022-07-26T01:30:44.814" v="4405" actId="478"/>
        <pc:sldMkLst>
          <pc:docMk/>
          <pc:sldMk cId="850071564" sldId="310"/>
        </pc:sldMkLst>
        <pc:spChg chg="mod">
          <ac:chgData name="최동욱" userId="76623953-8cd9-48fb-a7da-a727c3bf9ec8" providerId="ADAL" clId="{6B197892-1EFE-41B0-B94C-D9ADACE76675}" dt="2022-07-26T00:57:37.209" v="4348" actId="20577"/>
          <ac:spMkLst>
            <pc:docMk/>
            <pc:sldMk cId="850071564" sldId="310"/>
            <ac:spMk id="7" creationId="{00000000-0000-0000-0000-000000000000}"/>
          </ac:spMkLst>
        </pc:spChg>
        <pc:picChg chg="add mod">
          <ac:chgData name="최동욱" userId="76623953-8cd9-48fb-a7da-a727c3bf9ec8" providerId="ADAL" clId="{6B197892-1EFE-41B0-B94C-D9ADACE76675}" dt="2022-07-26T00:57:48.073" v="4350" actId="1076"/>
          <ac:picMkLst>
            <pc:docMk/>
            <pc:sldMk cId="850071564" sldId="310"/>
            <ac:picMk id="4" creationId="{C0824913-2C1E-83C5-32AD-331F874C6A05}"/>
          </ac:picMkLst>
        </pc:picChg>
        <pc:picChg chg="del">
          <ac:chgData name="최동욱" userId="76623953-8cd9-48fb-a7da-a727c3bf9ec8" providerId="ADAL" clId="{6B197892-1EFE-41B0-B94C-D9ADACE76675}" dt="2022-07-26T00:57:20.373" v="4315" actId="478"/>
          <ac:picMkLst>
            <pc:docMk/>
            <pc:sldMk cId="850071564" sldId="310"/>
            <ac:picMk id="6" creationId="{3765E007-1749-B7C7-4771-612B27738E8C}"/>
          </ac:picMkLst>
        </pc:picChg>
        <pc:picChg chg="add mod">
          <ac:chgData name="최동욱" userId="76623953-8cd9-48fb-a7da-a727c3bf9ec8" providerId="ADAL" clId="{6B197892-1EFE-41B0-B94C-D9ADACE76675}" dt="2022-07-26T00:58:01.183" v="4354" actId="1076"/>
          <ac:picMkLst>
            <pc:docMk/>
            <pc:sldMk cId="850071564" sldId="310"/>
            <ac:picMk id="8" creationId="{75A9D8E4-2414-FD96-DA53-5A963B3EA42A}"/>
          </ac:picMkLst>
        </pc:picChg>
        <pc:picChg chg="add del">
          <ac:chgData name="최동욱" userId="76623953-8cd9-48fb-a7da-a727c3bf9ec8" providerId="ADAL" clId="{6B197892-1EFE-41B0-B94C-D9ADACE76675}" dt="2022-07-26T01:30:44.814" v="4405" actId="478"/>
          <ac:picMkLst>
            <pc:docMk/>
            <pc:sldMk cId="850071564" sldId="310"/>
            <ac:picMk id="10" creationId="{820D4B29-D734-BC0E-5D3A-EE51EEF3403D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6T00:58:35.447" v="4366" actId="1076"/>
        <pc:sldMkLst>
          <pc:docMk/>
          <pc:sldMk cId="2578676979" sldId="311"/>
        </pc:sldMkLst>
        <pc:spChg chg="mod">
          <ac:chgData name="최동욱" userId="76623953-8cd9-48fb-a7da-a727c3bf9ec8" providerId="ADAL" clId="{6B197892-1EFE-41B0-B94C-D9ADACE76675}" dt="2022-07-26T00:58:11.100" v="4359" actId="20577"/>
          <ac:spMkLst>
            <pc:docMk/>
            <pc:sldMk cId="2578676979" sldId="311"/>
            <ac:spMk id="7" creationId="{00000000-0000-0000-0000-000000000000}"/>
          </ac:spMkLst>
        </pc:spChg>
        <pc:picChg chg="del">
          <ac:chgData name="최동욱" userId="76623953-8cd9-48fb-a7da-a727c3bf9ec8" providerId="ADAL" clId="{6B197892-1EFE-41B0-B94C-D9ADACE76675}" dt="2022-07-26T00:58:12.558" v="4360" actId="478"/>
          <ac:picMkLst>
            <pc:docMk/>
            <pc:sldMk cId="2578676979" sldId="311"/>
            <ac:picMk id="4" creationId="{C0824913-2C1E-83C5-32AD-331F874C6A05}"/>
          </ac:picMkLst>
        </pc:picChg>
        <pc:picChg chg="add mod">
          <ac:chgData name="최동욱" userId="76623953-8cd9-48fb-a7da-a727c3bf9ec8" providerId="ADAL" clId="{6B197892-1EFE-41B0-B94C-D9ADACE76675}" dt="2022-07-26T00:58:21.933" v="4363" actId="1076"/>
          <ac:picMkLst>
            <pc:docMk/>
            <pc:sldMk cId="2578676979" sldId="311"/>
            <ac:picMk id="5" creationId="{5F3661B7-51A2-6CA6-30B4-8111C1C9DDD8}"/>
          </ac:picMkLst>
        </pc:picChg>
        <pc:picChg chg="del">
          <ac:chgData name="최동욱" userId="76623953-8cd9-48fb-a7da-a727c3bf9ec8" providerId="ADAL" clId="{6B197892-1EFE-41B0-B94C-D9ADACE76675}" dt="2022-07-26T00:58:12.825" v="4361" actId="478"/>
          <ac:picMkLst>
            <pc:docMk/>
            <pc:sldMk cId="2578676979" sldId="311"/>
            <ac:picMk id="8" creationId="{75A9D8E4-2414-FD96-DA53-5A963B3EA42A}"/>
          </ac:picMkLst>
        </pc:picChg>
        <pc:picChg chg="add mod">
          <ac:chgData name="최동욱" userId="76623953-8cd9-48fb-a7da-a727c3bf9ec8" providerId="ADAL" clId="{6B197892-1EFE-41B0-B94C-D9ADACE76675}" dt="2022-07-26T00:58:35.447" v="4366" actId="1076"/>
          <ac:picMkLst>
            <pc:docMk/>
            <pc:sldMk cId="2578676979" sldId="311"/>
            <ac:picMk id="9" creationId="{0A1603C9-60F2-24D6-5A11-0D9EC4FF48B1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6T01:29:47.516" v="4394" actId="1076"/>
        <pc:sldMkLst>
          <pc:docMk/>
          <pc:sldMk cId="801051823" sldId="312"/>
        </pc:sldMkLst>
        <pc:spChg chg="mod">
          <ac:chgData name="최동욱" userId="76623953-8cd9-48fb-a7da-a727c3bf9ec8" providerId="ADAL" clId="{6B197892-1EFE-41B0-B94C-D9ADACE76675}" dt="2022-07-26T01:29:28.848" v="4388" actId="20577"/>
          <ac:spMkLst>
            <pc:docMk/>
            <pc:sldMk cId="801051823" sldId="312"/>
            <ac:spMk id="7" creationId="{00000000-0000-0000-0000-000000000000}"/>
          </ac:spMkLst>
        </pc:spChg>
        <pc:spChg chg="del">
          <ac:chgData name="최동욱" userId="76623953-8cd9-48fb-a7da-a727c3bf9ec8" providerId="ADAL" clId="{6B197892-1EFE-41B0-B94C-D9ADACE76675}" dt="2022-07-26T01:29:30.126" v="4389" actId="478"/>
          <ac:spMkLst>
            <pc:docMk/>
            <pc:sldMk cId="801051823" sldId="312"/>
            <ac:spMk id="8" creationId="{1461AA71-3D4D-AA49-8269-6883D9E266D0}"/>
          </ac:spMkLst>
        </pc:spChg>
        <pc:spChg chg="del">
          <ac:chgData name="최동욱" userId="76623953-8cd9-48fb-a7da-a727c3bf9ec8" providerId="ADAL" clId="{6B197892-1EFE-41B0-B94C-D9ADACE76675}" dt="2022-07-26T01:29:31.293" v="4390" actId="478"/>
          <ac:spMkLst>
            <pc:docMk/>
            <pc:sldMk cId="801051823" sldId="312"/>
            <ac:spMk id="9" creationId="{087AB719-BCC4-DA55-DC18-641EB11BA29B}"/>
          </ac:spMkLst>
        </pc:spChg>
        <pc:picChg chg="add mod">
          <ac:chgData name="최동욱" userId="76623953-8cd9-48fb-a7da-a727c3bf9ec8" providerId="ADAL" clId="{6B197892-1EFE-41B0-B94C-D9ADACE76675}" dt="2022-07-26T01:29:47.516" v="4394" actId="1076"/>
          <ac:picMkLst>
            <pc:docMk/>
            <pc:sldMk cId="801051823" sldId="312"/>
            <ac:picMk id="6" creationId="{6D8498B9-D3AF-88DB-14F8-EEC9303F566F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6T01:30:52.058" v="4408" actId="1076"/>
        <pc:sldMkLst>
          <pc:docMk/>
          <pc:sldMk cId="2096840382" sldId="313"/>
        </pc:sldMkLst>
        <pc:spChg chg="mod">
          <ac:chgData name="최동욱" userId="76623953-8cd9-48fb-a7da-a727c3bf9ec8" providerId="ADAL" clId="{6B197892-1EFE-41B0-B94C-D9ADACE76675}" dt="2022-07-26T01:30:40.666" v="4403" actId="20577"/>
          <ac:spMkLst>
            <pc:docMk/>
            <pc:sldMk cId="2096840382" sldId="313"/>
            <ac:spMk id="7" creationId="{00000000-0000-0000-0000-000000000000}"/>
          </ac:spMkLst>
        </pc:spChg>
        <pc:picChg chg="add mod">
          <ac:chgData name="최동욱" userId="76623953-8cd9-48fb-a7da-a727c3bf9ec8" providerId="ADAL" clId="{6B197892-1EFE-41B0-B94C-D9ADACE76675}" dt="2022-07-26T01:30:52.058" v="4408" actId="1076"/>
          <ac:picMkLst>
            <pc:docMk/>
            <pc:sldMk cId="2096840382" sldId="313"/>
            <ac:picMk id="5" creationId="{858F7EAF-94AF-3B68-2D9D-8822714B1FCC}"/>
          </ac:picMkLst>
        </pc:picChg>
        <pc:picChg chg="del">
          <ac:chgData name="최동욱" userId="76623953-8cd9-48fb-a7da-a727c3bf9ec8" providerId="ADAL" clId="{6B197892-1EFE-41B0-B94C-D9ADACE76675}" dt="2022-07-26T01:30:41.966" v="4404" actId="478"/>
          <ac:picMkLst>
            <pc:docMk/>
            <pc:sldMk cId="2096840382" sldId="313"/>
            <ac:picMk id="6" creationId="{6D8498B9-D3AF-88DB-14F8-EEC9303F566F}"/>
          </ac:picMkLst>
        </pc:picChg>
      </pc:sldChg>
      <pc:sldChg chg="addSp delSp modSp add mod">
        <pc:chgData name="최동욱" userId="76623953-8cd9-48fb-a7da-a727c3bf9ec8" providerId="ADAL" clId="{6B197892-1EFE-41B0-B94C-D9ADACE76675}" dt="2022-07-26T01:32:19.294" v="4432" actId="1076"/>
        <pc:sldMkLst>
          <pc:docMk/>
          <pc:sldMk cId="753072200" sldId="314"/>
        </pc:sldMkLst>
        <pc:spChg chg="mod">
          <ac:chgData name="최동욱" userId="76623953-8cd9-48fb-a7da-a727c3bf9ec8" providerId="ADAL" clId="{6B197892-1EFE-41B0-B94C-D9ADACE76675}" dt="2022-07-26T01:31:34.624" v="4424" actId="20577"/>
          <ac:spMkLst>
            <pc:docMk/>
            <pc:sldMk cId="753072200" sldId="314"/>
            <ac:spMk id="7" creationId="{00000000-0000-0000-0000-000000000000}"/>
          </ac:spMkLst>
        </pc:spChg>
        <pc:picChg chg="add mod">
          <ac:chgData name="최동욱" userId="76623953-8cd9-48fb-a7da-a727c3bf9ec8" providerId="ADAL" clId="{6B197892-1EFE-41B0-B94C-D9ADACE76675}" dt="2022-07-26T01:32:02.717" v="4429" actId="1076"/>
          <ac:picMkLst>
            <pc:docMk/>
            <pc:sldMk cId="753072200" sldId="314"/>
            <ac:picMk id="4" creationId="{B9F11B55-10D7-5CC2-4829-F1AEBF0CF3B5}"/>
          </ac:picMkLst>
        </pc:picChg>
        <pc:picChg chg="del">
          <ac:chgData name="최동욱" userId="76623953-8cd9-48fb-a7da-a727c3bf9ec8" providerId="ADAL" clId="{6B197892-1EFE-41B0-B94C-D9ADACE76675}" dt="2022-07-26T01:31:35.819" v="4425" actId="478"/>
          <ac:picMkLst>
            <pc:docMk/>
            <pc:sldMk cId="753072200" sldId="314"/>
            <ac:picMk id="5" creationId="{858F7EAF-94AF-3B68-2D9D-8822714B1FCC}"/>
          </ac:picMkLst>
        </pc:picChg>
        <pc:picChg chg="add mod">
          <ac:chgData name="최동욱" userId="76623953-8cd9-48fb-a7da-a727c3bf9ec8" providerId="ADAL" clId="{6B197892-1EFE-41B0-B94C-D9ADACE76675}" dt="2022-07-26T01:32:19.294" v="4432" actId="1076"/>
          <ac:picMkLst>
            <pc:docMk/>
            <pc:sldMk cId="753072200" sldId="314"/>
            <ac:picMk id="8" creationId="{9B90E6BE-3578-6E02-44C0-98FFBC65EBD1}"/>
          </ac:picMkLst>
        </pc:picChg>
      </pc:sldChg>
      <pc:sldChg chg="add del">
        <pc:chgData name="최동욱" userId="76623953-8cd9-48fb-a7da-a727c3bf9ec8" providerId="ADAL" clId="{6B197892-1EFE-41B0-B94C-D9ADACE76675}" dt="2022-07-26T01:31:37.503" v="4426" actId="47"/>
        <pc:sldMkLst>
          <pc:docMk/>
          <pc:sldMk cId="1826834423" sldId="315"/>
        </pc:sldMkLst>
      </pc:sldChg>
    </pc:docChg>
  </pc:docChgLst>
  <pc:docChgLst>
    <pc:chgData name="최동욱" userId="76623953-8cd9-48fb-a7da-a727c3bf9ec8" providerId="ADAL" clId="{032E4788-DA1B-486E-A7D3-0A22B75B2455}"/>
    <pc:docChg chg="custSel modSld">
      <pc:chgData name="최동욱" userId="76623953-8cd9-48fb-a7da-a727c3bf9ec8" providerId="ADAL" clId="{032E4788-DA1B-486E-A7D3-0A22B75B2455}" dt="2022-07-26T01:40:13.741" v="2" actId="14100"/>
      <pc:docMkLst>
        <pc:docMk/>
      </pc:docMkLst>
      <pc:sldChg chg="delSp mod">
        <pc:chgData name="최동욱" userId="76623953-8cd9-48fb-a7da-a727c3bf9ec8" providerId="ADAL" clId="{032E4788-DA1B-486E-A7D3-0A22B75B2455}" dt="2022-07-26T01:39:55.705" v="1" actId="478"/>
        <pc:sldMkLst>
          <pc:docMk/>
          <pc:sldMk cId="2729517986" sldId="257"/>
        </pc:sldMkLst>
        <pc:spChg chg="del">
          <ac:chgData name="최동욱" userId="76623953-8cd9-48fb-a7da-a727c3bf9ec8" providerId="ADAL" clId="{032E4788-DA1B-486E-A7D3-0A22B75B2455}" dt="2022-07-26T01:39:53.977" v="0" actId="478"/>
          <ac:spMkLst>
            <pc:docMk/>
            <pc:sldMk cId="2729517986" sldId="257"/>
            <ac:spMk id="11" creationId="{00000000-0000-0000-0000-000000000000}"/>
          </ac:spMkLst>
        </pc:spChg>
        <pc:spChg chg="del">
          <ac:chgData name="최동욱" userId="76623953-8cd9-48fb-a7da-a727c3bf9ec8" providerId="ADAL" clId="{032E4788-DA1B-486E-A7D3-0A22B75B2455}" dt="2022-07-26T01:39:55.705" v="1" actId="478"/>
          <ac:spMkLst>
            <pc:docMk/>
            <pc:sldMk cId="2729517986" sldId="257"/>
            <ac:spMk id="14" creationId="{00000000-0000-0000-0000-000000000000}"/>
          </ac:spMkLst>
        </pc:spChg>
      </pc:sldChg>
      <pc:sldChg chg="modSp mod">
        <pc:chgData name="최동욱" userId="76623953-8cd9-48fb-a7da-a727c3bf9ec8" providerId="ADAL" clId="{032E4788-DA1B-486E-A7D3-0A22B75B2455}" dt="2022-07-26T01:40:13.741" v="2" actId="14100"/>
        <pc:sldMkLst>
          <pc:docMk/>
          <pc:sldMk cId="2091960610" sldId="280"/>
        </pc:sldMkLst>
        <pc:spChg chg="mod">
          <ac:chgData name="최동욱" userId="76623953-8cd9-48fb-a7da-a727c3bf9ec8" providerId="ADAL" clId="{032E4788-DA1B-486E-A7D3-0A22B75B2455}" dt="2022-07-26T01:40:13.741" v="2" actId="14100"/>
          <ac:spMkLst>
            <pc:docMk/>
            <pc:sldMk cId="2091960610" sldId="280"/>
            <ac:spMk id="3" creationId="{DFF2B783-6215-6075-8FBE-A21C730F87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3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2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5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1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4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4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58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2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36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C8C81-255A-41A2-B184-B0EC74805C9D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0F348-034C-4E2E-9170-538A7F4D4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24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5935" y="2759281"/>
            <a:ext cx="903965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Dynamic Programming -Ⅰ</a:t>
            </a:r>
            <a:endParaRPr lang="ko-KR" altLang="en-US" sz="54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0893" y="2161383"/>
            <a:ext cx="348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2022 </a:t>
            </a:r>
            <a:r>
              <a:rPr lang="en-US" altLang="ko-KR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AlgoLive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9</a:t>
            </a:r>
            <a:r>
              <a:rPr lang="en-US" altLang="ko-KR" sz="2400" baseline="30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study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B1914-D8BE-CD54-E900-356F4A3CBE8C}"/>
              </a:ext>
            </a:extLst>
          </p:cNvPr>
          <p:cNvSpPr txBox="1"/>
          <p:nvPr/>
        </p:nvSpPr>
        <p:spPr>
          <a:xfrm>
            <a:off x="4886136" y="3818844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동적 계획법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(DP)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848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최적 부분 구조 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(Optimal Substructure)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A8265-49E0-2A1A-297A-8F116D5A79CC}"/>
              </a:ext>
            </a:extLst>
          </p:cNvPr>
          <p:cNvSpPr txBox="1"/>
          <p:nvPr/>
        </p:nvSpPr>
        <p:spPr>
          <a:xfrm>
            <a:off x="8126101" y="2175397"/>
            <a:ext cx="3403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서울 </a:t>
            </a:r>
            <a:r>
              <a:rPr lang="en-US" altLang="ko-KR" sz="2800" b="1" dirty="0"/>
              <a:t>-&gt; H -&gt; </a:t>
            </a:r>
            <a:r>
              <a:rPr lang="ko-KR" altLang="en-US" sz="2800" b="1" dirty="0"/>
              <a:t>부산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6C893-9B81-81F1-2979-06C1B72FF110}"/>
              </a:ext>
            </a:extLst>
          </p:cNvPr>
          <p:cNvSpPr txBox="1"/>
          <p:nvPr/>
        </p:nvSpPr>
        <p:spPr>
          <a:xfrm>
            <a:off x="8126100" y="3083792"/>
            <a:ext cx="3403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서울 </a:t>
            </a:r>
            <a:r>
              <a:rPr lang="en-US" altLang="ko-KR" sz="2800" b="1" dirty="0"/>
              <a:t>-&gt; I -&gt; </a:t>
            </a:r>
            <a:r>
              <a:rPr lang="ko-KR" altLang="en-US" sz="2800" b="1" dirty="0"/>
              <a:t>부산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12CE3-BC26-4867-BB61-EE96A1549EC2}"/>
              </a:ext>
            </a:extLst>
          </p:cNvPr>
          <p:cNvSpPr txBox="1"/>
          <p:nvPr/>
        </p:nvSpPr>
        <p:spPr>
          <a:xfrm>
            <a:off x="8126099" y="3992187"/>
            <a:ext cx="3403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서울 </a:t>
            </a:r>
            <a:r>
              <a:rPr lang="en-US" altLang="ko-KR" sz="2800" b="1" dirty="0"/>
              <a:t>-&gt; J -&gt; </a:t>
            </a:r>
            <a:r>
              <a:rPr lang="ko-KR" altLang="en-US" sz="2800" b="1" dirty="0"/>
              <a:t>부산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B1E793C-7DA3-0C90-FC0C-B4B0E9D9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724" y="1520682"/>
            <a:ext cx="7152008" cy="373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7A944-279F-14DF-5918-82BA5A085A94}"/>
              </a:ext>
            </a:extLst>
          </p:cNvPr>
          <p:cNvSpPr txBox="1"/>
          <p:nvPr/>
        </p:nvSpPr>
        <p:spPr>
          <a:xfrm>
            <a:off x="9513911" y="4852455"/>
            <a:ext cx="800219" cy="10266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b="1" dirty="0"/>
              <a:t>…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8674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0880" y="2885657"/>
            <a:ext cx="914724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Dynamic Programming </a:t>
            </a:r>
            <a:r>
              <a:rPr lang="ko-KR" altLang="en-US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8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4068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DP</a:t>
            </a:r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두 가지 기법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2B783-6215-6075-8FBE-A21C730F8718}"/>
              </a:ext>
            </a:extLst>
          </p:cNvPr>
          <p:cNvSpPr txBox="1"/>
          <p:nvPr/>
        </p:nvSpPr>
        <p:spPr>
          <a:xfrm>
            <a:off x="1435353" y="2600350"/>
            <a:ext cx="961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Top-Down vs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Bottom-Up</a:t>
            </a:r>
          </a:p>
        </p:txBody>
      </p:sp>
    </p:spTree>
    <p:extLst>
      <p:ext uri="{BB962C8B-B14F-4D97-AF65-F5344CB8AC3E}">
        <p14:creationId xmlns:p14="http://schemas.microsoft.com/office/powerpoint/2010/main" val="209196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45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Top-Down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2B783-6215-6075-8FBE-A21C730F8718}"/>
              </a:ext>
            </a:extLst>
          </p:cNvPr>
          <p:cNvSpPr txBox="1"/>
          <p:nvPr/>
        </p:nvSpPr>
        <p:spPr>
          <a:xfrm>
            <a:off x="1083039" y="1764631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800" b="1" dirty="0"/>
              <a:t>위에서 아래</a:t>
            </a:r>
            <a:r>
              <a:rPr lang="ko-KR" altLang="en-US" sz="2800" dirty="0"/>
              <a:t>로 접근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F09F9-7E54-5B13-5C78-A4820E98D73E}"/>
              </a:ext>
            </a:extLst>
          </p:cNvPr>
          <p:cNvSpPr txBox="1"/>
          <p:nvPr/>
        </p:nvSpPr>
        <p:spPr>
          <a:xfrm>
            <a:off x="1083037" y="2350233"/>
            <a:ext cx="9625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800" b="1" dirty="0"/>
              <a:t>큰 문제를 부분 문제로</a:t>
            </a:r>
            <a:endParaRPr lang="en-US" altLang="ko-KR" sz="2800" b="1" dirty="0"/>
          </a:p>
          <a:p>
            <a:r>
              <a:rPr lang="ko-KR" altLang="en-US" sz="2800" b="1" dirty="0"/>
              <a:t>   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재귀 호출</a:t>
            </a:r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E9916-2CC4-8EFE-09B4-DFD8C7F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09" y="1893076"/>
            <a:ext cx="5810512" cy="2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6165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메모이제이션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en-US" altLang="ko-KR" sz="3600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Memoization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8A4C1-3BE9-E74C-748A-67DCED6F2094}"/>
              </a:ext>
            </a:extLst>
          </p:cNvPr>
          <p:cNvSpPr txBox="1"/>
          <p:nvPr/>
        </p:nvSpPr>
        <p:spPr>
          <a:xfrm>
            <a:off x="1283131" y="1480966"/>
            <a:ext cx="9625263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0" i="0" dirty="0">
                <a:solidFill>
                  <a:srgbClr val="212529"/>
                </a:solidFill>
                <a:effectLst/>
              </a:rPr>
              <a:t>컴퓨터 프로그램이 </a:t>
            </a:r>
            <a:r>
              <a:rPr lang="ko-KR" altLang="en-US" sz="2800" b="1" i="0" dirty="0">
                <a:solidFill>
                  <a:srgbClr val="212529"/>
                </a:solidFill>
                <a:effectLst/>
              </a:rPr>
              <a:t>동일한 계산을 반복</a:t>
            </a:r>
            <a:r>
              <a:rPr lang="ko-KR" altLang="en-US" sz="2800" b="0" i="0" dirty="0">
                <a:solidFill>
                  <a:srgbClr val="212529"/>
                </a:solidFill>
                <a:effectLst/>
              </a:rPr>
              <a:t>해야 할 때</a:t>
            </a:r>
            <a:r>
              <a:rPr lang="en-US" altLang="ko-KR" sz="2800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sz="2800" b="0" i="0" dirty="0">
                <a:solidFill>
                  <a:srgbClr val="212529"/>
                </a:solidFill>
                <a:effectLst/>
              </a:rPr>
              <a:t>이전에 </a:t>
            </a:r>
            <a:r>
              <a:rPr lang="ko-KR" altLang="en-US" sz="2800" b="1" i="0" dirty="0">
                <a:solidFill>
                  <a:srgbClr val="212529"/>
                </a:solidFill>
                <a:effectLst/>
              </a:rPr>
              <a:t>계산한 값을 메모리에 저장</a:t>
            </a:r>
            <a:r>
              <a:rPr lang="ko-KR" altLang="en-US" sz="2800" b="0" i="0" dirty="0">
                <a:solidFill>
                  <a:srgbClr val="212529"/>
                </a:solidFill>
                <a:effectLst/>
              </a:rPr>
              <a:t>함으로써 동일한 계산의 </a:t>
            </a:r>
            <a:r>
              <a:rPr lang="ko-KR" altLang="en-US" sz="2800" b="1" i="0" dirty="0">
                <a:solidFill>
                  <a:srgbClr val="212529"/>
                </a:solidFill>
                <a:effectLst/>
              </a:rPr>
              <a:t>반복 수행을 제거</a:t>
            </a:r>
            <a:r>
              <a:rPr lang="ko-KR" altLang="en-US" sz="2800" b="0" i="0" dirty="0">
                <a:solidFill>
                  <a:srgbClr val="212529"/>
                </a:solidFill>
                <a:effectLst/>
              </a:rPr>
              <a:t>하여 프로그램 </a:t>
            </a:r>
            <a:r>
              <a:rPr lang="ko-KR" altLang="en-US" sz="2800" b="1" i="0" dirty="0">
                <a:solidFill>
                  <a:srgbClr val="212529"/>
                </a:solidFill>
                <a:effectLst/>
              </a:rPr>
              <a:t>실행 속도를 빠르게 하는 기술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8A2AE-DD74-5E41-4F1E-6660C6A3FF89}"/>
              </a:ext>
            </a:extLst>
          </p:cNvPr>
          <p:cNvSpPr txBox="1"/>
          <p:nvPr/>
        </p:nvSpPr>
        <p:spPr>
          <a:xfrm>
            <a:off x="716355" y="4032036"/>
            <a:ext cx="10758813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0" i="0" dirty="0">
                <a:solidFill>
                  <a:srgbClr val="212529"/>
                </a:solidFill>
                <a:effectLst/>
              </a:rPr>
              <a:t>-&gt; 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즉</a:t>
            </a:r>
            <a:r>
              <a:rPr lang="en-US" altLang="ko-KR" sz="3200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리스트 등으로 </a:t>
            </a:r>
            <a:r>
              <a:rPr lang="ko-KR" altLang="en-US" sz="3200" b="1" dirty="0">
                <a:solidFill>
                  <a:srgbClr val="212529"/>
                </a:solidFill>
              </a:rPr>
              <a:t>메모리에 계산한 값을 저장</a:t>
            </a:r>
            <a:endParaRPr lang="en-US" altLang="ko-KR" sz="3200" b="1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212529"/>
                </a:solidFill>
              </a:rPr>
              <a:t>-&gt; </a:t>
            </a:r>
            <a:r>
              <a:rPr lang="ko-KR" altLang="en-US" sz="3200" b="1" dirty="0">
                <a:solidFill>
                  <a:srgbClr val="212529"/>
                </a:solidFill>
              </a:rPr>
              <a:t>다음 반복 수행 때는 연산 없이 저장된 값을 불러와 줌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85491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45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Top-Down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793B0-EB1D-7A8F-8BD3-C15F7E63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51" y="1516169"/>
            <a:ext cx="6187718" cy="3825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5E6A0-4382-31A9-2338-3CE3C214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31" y="2450923"/>
            <a:ext cx="4896771" cy="1956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3F3EB-BABD-F038-86B7-730551424D8E}"/>
              </a:ext>
            </a:extLst>
          </p:cNvPr>
          <p:cNvSpPr txBox="1"/>
          <p:nvPr/>
        </p:nvSpPr>
        <p:spPr>
          <a:xfrm>
            <a:off x="6005715" y="5597032"/>
            <a:ext cx="540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err="1"/>
              <a:t>Memozation</a:t>
            </a:r>
            <a:r>
              <a:rPr lang="ko-KR" altLang="en-US" sz="2000" b="1" dirty="0"/>
              <a:t>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1F7DC-CF4E-69C5-00E4-98DDC3ED06D8}"/>
              </a:ext>
            </a:extLst>
          </p:cNvPr>
          <p:cNvSpPr txBox="1"/>
          <p:nvPr/>
        </p:nvSpPr>
        <p:spPr>
          <a:xfrm>
            <a:off x="134621" y="4674610"/>
            <a:ext cx="540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DFS</a:t>
            </a:r>
            <a:r>
              <a:rPr lang="ko-KR" altLang="en-US" sz="2000" b="1" dirty="0"/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5241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45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Top-Down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094D80-A3D3-C9FC-04D3-868CEEF2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23" y="1331059"/>
            <a:ext cx="7731279" cy="471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4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45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Top-Down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28438-2E64-89D1-A4FD-3E5A7DB35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72"/>
          <a:stretch/>
        </p:blipFill>
        <p:spPr>
          <a:xfrm>
            <a:off x="2085236" y="1210634"/>
            <a:ext cx="8021054" cy="45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8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48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Bottom-Up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921FE-87D8-995C-F3AC-A30FA4407E1D}"/>
              </a:ext>
            </a:extLst>
          </p:cNvPr>
          <p:cNvSpPr txBox="1"/>
          <p:nvPr/>
        </p:nvSpPr>
        <p:spPr>
          <a:xfrm>
            <a:off x="1083039" y="1764631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800" b="1" dirty="0"/>
              <a:t>아래에서 위</a:t>
            </a:r>
            <a:r>
              <a:rPr lang="ko-KR" altLang="en-US" sz="2800" dirty="0"/>
              <a:t>로 접근</a:t>
            </a: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658F2-38D1-51A4-26C9-22DB4161B277}"/>
              </a:ext>
            </a:extLst>
          </p:cNvPr>
          <p:cNvSpPr txBox="1"/>
          <p:nvPr/>
        </p:nvSpPr>
        <p:spPr>
          <a:xfrm>
            <a:off x="1083039" y="2361165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800" b="1" dirty="0"/>
              <a:t>부분 문제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큰 문제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9FF70-77DC-6F31-0D26-DFBB8ED629B1}"/>
              </a:ext>
            </a:extLst>
          </p:cNvPr>
          <p:cNvSpPr txBox="1"/>
          <p:nvPr/>
        </p:nvSpPr>
        <p:spPr>
          <a:xfrm>
            <a:off x="1083039" y="2957699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-US" altLang="ko-KR" sz="2800" b="1" dirty="0"/>
              <a:t>for</a:t>
            </a:r>
            <a:r>
              <a:rPr lang="ko-KR" altLang="en-US" sz="2800" b="1" dirty="0"/>
              <a:t>문 이용</a:t>
            </a:r>
            <a:endParaRPr lang="en-US" altLang="ko-KR"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5308C3-E55B-8882-6B95-0578B001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37" y="1732537"/>
            <a:ext cx="6123520" cy="3496764"/>
          </a:xfrm>
          <a:prstGeom prst="rect">
            <a:avLst/>
          </a:prstGeom>
        </p:spPr>
      </p:pic>
      <p:pic>
        <p:nvPicPr>
          <p:cNvPr id="9218" name="Picture 2" descr="Java] 알고리즘 - 피보나치 수열 코딩 : 네이버 블로그">
            <a:extLst>
              <a:ext uri="{FF2B5EF4-FFF2-40B4-BE49-F238E27FC236}">
                <a16:creationId xmlns:a16="http://schemas.microsoft.com/office/drawing/2014/main" id="{8796F809-C75B-0F9A-3ED4-8368BF78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7" y="4354413"/>
            <a:ext cx="5182101" cy="18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9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9987" y="2879672"/>
            <a:ext cx="2151551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활용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1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49745" y="1225782"/>
            <a:ext cx="490840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2715" y="1472003"/>
            <a:ext cx="4938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Dynamic Programming </a:t>
            </a:r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이란</a:t>
            </a:r>
            <a:r>
              <a:rPr lang="en-US" altLang="ko-KR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28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57683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9745" y="2393126"/>
            <a:ext cx="654346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9745" y="3560470"/>
            <a:ext cx="65594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3516" y="2639347"/>
            <a:ext cx="477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Dynamic Programming </a:t>
            </a:r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2715" y="380669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활용 방법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2C0C2-32FD-0F4D-E881-D5497CAF97EC}"/>
              </a:ext>
            </a:extLst>
          </p:cNvPr>
          <p:cNvSpPr txBox="1"/>
          <p:nvPr/>
        </p:nvSpPr>
        <p:spPr>
          <a:xfrm>
            <a:off x="850232" y="1668379"/>
            <a:ext cx="678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DP</a:t>
            </a:r>
            <a:r>
              <a:rPr lang="ko-KR" altLang="en-US" sz="3200" b="1" dirty="0"/>
              <a:t>가 가능한 문제인지 조건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C8D8A-9033-24BF-E8D0-4D61CB9F955A}"/>
              </a:ext>
            </a:extLst>
          </p:cNvPr>
          <p:cNvSpPr txBox="1"/>
          <p:nvPr/>
        </p:nvSpPr>
        <p:spPr>
          <a:xfrm>
            <a:off x="850232" y="2445551"/>
            <a:ext cx="891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문제를 부분 문제로 나눠 표현 </a:t>
            </a:r>
            <a:r>
              <a:rPr lang="en-US" altLang="ko-KR" sz="3200" b="1" dirty="0"/>
              <a:t>(ex. </a:t>
            </a:r>
            <a:r>
              <a:rPr lang="ko-KR" altLang="en-US" sz="3200" b="1" dirty="0" err="1"/>
              <a:t>점화식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4600B-E875-028A-A5C0-5F25F6BF3EBA}"/>
              </a:ext>
            </a:extLst>
          </p:cNvPr>
          <p:cNvSpPr txBox="1"/>
          <p:nvPr/>
        </p:nvSpPr>
        <p:spPr>
          <a:xfrm>
            <a:off x="850231" y="3222723"/>
            <a:ext cx="9609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Top-Down /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Bottom-Up </a:t>
            </a:r>
            <a:r>
              <a:rPr lang="ko-KR" altLang="en-US" sz="3200" b="1" dirty="0"/>
              <a:t>방식을 지정해 답 도출</a:t>
            </a:r>
          </a:p>
        </p:txBody>
      </p:sp>
    </p:spTree>
    <p:extLst>
      <p:ext uri="{BB962C8B-B14F-4D97-AF65-F5344CB8AC3E}">
        <p14:creationId xmlns:p14="http://schemas.microsoft.com/office/powerpoint/2010/main" val="162335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451BB8-5AD8-C05E-5903-66274BA1B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7"/>
          <a:stretch/>
        </p:blipFill>
        <p:spPr bwMode="auto">
          <a:xfrm>
            <a:off x="763774" y="1210634"/>
            <a:ext cx="334300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A2C09C-0976-0F86-41F0-C867F252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2" y="4558923"/>
            <a:ext cx="11489621" cy="1360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490A5B-EF20-8930-FACC-C75FA6F26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969" y="2068386"/>
            <a:ext cx="6854568" cy="15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58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E4BB09B-EF41-FF02-3CE2-26862746C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7"/>
          <a:stretch/>
        </p:blipFill>
        <p:spPr bwMode="auto">
          <a:xfrm>
            <a:off x="3294972" y="1351111"/>
            <a:ext cx="5602056" cy="4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C45B1A2-D0BA-39C2-F4D7-B1727D415F8D}"/>
              </a:ext>
            </a:extLst>
          </p:cNvPr>
          <p:cNvSpPr/>
          <p:nvPr/>
        </p:nvSpPr>
        <p:spPr>
          <a:xfrm>
            <a:off x="5777006" y="3481773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94384B-5E20-723F-B5A5-5F57670B932F}"/>
              </a:ext>
            </a:extLst>
          </p:cNvPr>
          <p:cNvSpPr/>
          <p:nvPr/>
        </p:nvSpPr>
        <p:spPr>
          <a:xfrm>
            <a:off x="5210720" y="4255404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37C78E-CD38-071B-7FB6-1F4BEE3CC43B}"/>
              </a:ext>
            </a:extLst>
          </p:cNvPr>
          <p:cNvSpPr/>
          <p:nvPr/>
        </p:nvSpPr>
        <p:spPr>
          <a:xfrm>
            <a:off x="6287546" y="4255404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AE8B2C5-3A55-B488-9B0D-5255D6864971}"/>
              </a:ext>
            </a:extLst>
          </p:cNvPr>
          <p:cNvSpPr/>
          <p:nvPr/>
        </p:nvSpPr>
        <p:spPr>
          <a:xfrm>
            <a:off x="5777006" y="5029035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600903-01AA-6F99-E6B8-796EFB25CA55}"/>
              </a:ext>
            </a:extLst>
          </p:cNvPr>
          <p:cNvSpPr/>
          <p:nvPr/>
        </p:nvSpPr>
        <p:spPr>
          <a:xfrm>
            <a:off x="6813326" y="5029034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8F31CB1-019F-6E1B-AAD7-D46FD1CF04E3}"/>
              </a:ext>
            </a:extLst>
          </p:cNvPr>
          <p:cNvSpPr/>
          <p:nvPr/>
        </p:nvSpPr>
        <p:spPr>
          <a:xfrm>
            <a:off x="4660478" y="5026617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21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" b="2166"/>
          <a:stretch/>
        </p:blipFill>
        <p:spPr>
          <a:xfrm>
            <a:off x="1016000" y="1798484"/>
            <a:ext cx="4730843" cy="4020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DAAD9B-E9F8-EF7B-E7D0-8E320FB65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68"/>
          <a:stretch/>
        </p:blipFill>
        <p:spPr>
          <a:xfrm>
            <a:off x="5746843" y="1242473"/>
            <a:ext cx="5705361" cy="50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1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69EFCE-B6B8-EB30-6BFF-0A04BD96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8" y="1386431"/>
            <a:ext cx="5356204" cy="4795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54B47-A576-F854-FDC1-654CA53ED768}"/>
              </a:ext>
            </a:extLst>
          </p:cNvPr>
          <p:cNvSpPr txBox="1"/>
          <p:nvPr/>
        </p:nvSpPr>
        <p:spPr>
          <a:xfrm>
            <a:off x="7110354" y="711354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Memo(0, 0) = Value(0, 0)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D14B7-9333-2D75-0D7E-DD827F575ED7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6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BBF93-B98B-730C-9018-13809944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68"/>
          <a:stretch/>
        </p:blipFill>
        <p:spPr>
          <a:xfrm>
            <a:off x="5746843" y="1242473"/>
            <a:ext cx="5705361" cy="5083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C83D6-4345-C540-9AA7-9A4C33583AC0}"/>
              </a:ext>
            </a:extLst>
          </p:cNvPr>
          <p:cNvSpPr txBox="1"/>
          <p:nvPr/>
        </p:nvSpPr>
        <p:spPr>
          <a:xfrm>
            <a:off x="6872446" y="2245745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FA5DB-149A-8E49-98F4-283EB8168DA9}"/>
              </a:ext>
            </a:extLst>
          </p:cNvPr>
          <p:cNvSpPr txBox="1"/>
          <p:nvPr/>
        </p:nvSpPr>
        <p:spPr>
          <a:xfrm>
            <a:off x="6799876" y="3021427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77BE9-BD60-22E2-8277-8C806434309D}"/>
              </a:ext>
            </a:extLst>
          </p:cNvPr>
          <p:cNvSpPr txBox="1"/>
          <p:nvPr/>
        </p:nvSpPr>
        <p:spPr>
          <a:xfrm>
            <a:off x="7663578" y="3050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D7E70-CAD5-63C1-3EEC-F4134F4C328B}"/>
              </a:ext>
            </a:extLst>
          </p:cNvPr>
          <p:cNvSpPr txBox="1"/>
          <p:nvPr/>
        </p:nvSpPr>
        <p:spPr>
          <a:xfrm>
            <a:off x="6625806" y="756103"/>
            <a:ext cx="500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Memo(1, n) = Memo(0, 0) + Value(1, n)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119FC-A703-8A44-F8F2-20E668B2F522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15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957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BBF93-B98B-730C-9018-13809944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68"/>
          <a:stretch/>
        </p:blipFill>
        <p:spPr>
          <a:xfrm>
            <a:off x="5746843" y="1242473"/>
            <a:ext cx="5705361" cy="5083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C83D6-4345-C540-9AA7-9A4C33583AC0}"/>
              </a:ext>
            </a:extLst>
          </p:cNvPr>
          <p:cNvSpPr txBox="1"/>
          <p:nvPr/>
        </p:nvSpPr>
        <p:spPr>
          <a:xfrm>
            <a:off x="6872446" y="2245745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FA5DB-149A-8E49-98F4-283EB8168DA9}"/>
              </a:ext>
            </a:extLst>
          </p:cNvPr>
          <p:cNvSpPr txBox="1"/>
          <p:nvPr/>
        </p:nvSpPr>
        <p:spPr>
          <a:xfrm>
            <a:off x="6799876" y="3021427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77BE9-BD60-22E2-8277-8C806434309D}"/>
              </a:ext>
            </a:extLst>
          </p:cNvPr>
          <p:cNvSpPr txBox="1"/>
          <p:nvPr/>
        </p:nvSpPr>
        <p:spPr>
          <a:xfrm>
            <a:off x="7663578" y="3050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09A75-9C3B-89C1-6770-40BED408C93F}"/>
              </a:ext>
            </a:extLst>
          </p:cNvPr>
          <p:cNvSpPr/>
          <p:nvPr/>
        </p:nvSpPr>
        <p:spPr>
          <a:xfrm>
            <a:off x="2482263" y="3699487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F19CC-A7B0-7F24-88A2-3ABD188871D4}"/>
              </a:ext>
            </a:extLst>
          </p:cNvPr>
          <p:cNvSpPr txBox="1"/>
          <p:nvPr/>
        </p:nvSpPr>
        <p:spPr>
          <a:xfrm>
            <a:off x="6792618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18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437B-ABC2-AF2D-4AD3-F6FDD7D3B98B}"/>
              </a:ext>
            </a:extLst>
          </p:cNvPr>
          <p:cNvSpPr txBox="1"/>
          <p:nvPr/>
        </p:nvSpPr>
        <p:spPr>
          <a:xfrm>
            <a:off x="7652659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0032E-1658-2EF7-C7BD-8F1904DC3877}"/>
              </a:ext>
            </a:extLst>
          </p:cNvPr>
          <p:cNvSpPr txBox="1"/>
          <p:nvPr/>
        </p:nvSpPr>
        <p:spPr>
          <a:xfrm>
            <a:off x="8501925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30A7B-4CD5-479E-7A54-57C8556FE1C4}"/>
              </a:ext>
            </a:extLst>
          </p:cNvPr>
          <p:cNvSpPr txBox="1"/>
          <p:nvPr/>
        </p:nvSpPr>
        <p:spPr>
          <a:xfrm>
            <a:off x="6654834" y="470175"/>
            <a:ext cx="517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Memo(2, 0) = Memo(1, 0) + Value(2, 0)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B56D-65A6-07B8-90E6-4F9FC9202AA0}"/>
              </a:ext>
            </a:extLst>
          </p:cNvPr>
          <p:cNvSpPr txBox="1"/>
          <p:nvPr/>
        </p:nvSpPr>
        <p:spPr>
          <a:xfrm>
            <a:off x="6654835" y="845706"/>
            <a:ext cx="4615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Memo(2, 1) = Max(Memo(1, 0), Memo(1, 1) ) + Value(2, 1) 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279694-E667-2851-DB92-98EAEEAD254F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18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BBF93-B98B-730C-9018-13809944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68"/>
          <a:stretch/>
        </p:blipFill>
        <p:spPr>
          <a:xfrm>
            <a:off x="5746843" y="1242473"/>
            <a:ext cx="5705361" cy="5083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C83D6-4345-C540-9AA7-9A4C33583AC0}"/>
              </a:ext>
            </a:extLst>
          </p:cNvPr>
          <p:cNvSpPr txBox="1"/>
          <p:nvPr/>
        </p:nvSpPr>
        <p:spPr>
          <a:xfrm>
            <a:off x="6872446" y="2245745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FA5DB-149A-8E49-98F4-283EB8168DA9}"/>
              </a:ext>
            </a:extLst>
          </p:cNvPr>
          <p:cNvSpPr txBox="1"/>
          <p:nvPr/>
        </p:nvSpPr>
        <p:spPr>
          <a:xfrm>
            <a:off x="6799876" y="3021427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77BE9-BD60-22E2-8277-8C806434309D}"/>
              </a:ext>
            </a:extLst>
          </p:cNvPr>
          <p:cNvSpPr txBox="1"/>
          <p:nvPr/>
        </p:nvSpPr>
        <p:spPr>
          <a:xfrm>
            <a:off x="7663578" y="3050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09A75-9C3B-89C1-6770-40BED408C93F}"/>
              </a:ext>
            </a:extLst>
          </p:cNvPr>
          <p:cNvSpPr/>
          <p:nvPr/>
        </p:nvSpPr>
        <p:spPr>
          <a:xfrm>
            <a:off x="2467749" y="4381659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F19CC-A7B0-7F24-88A2-3ABD188871D4}"/>
              </a:ext>
            </a:extLst>
          </p:cNvPr>
          <p:cNvSpPr txBox="1"/>
          <p:nvPr/>
        </p:nvSpPr>
        <p:spPr>
          <a:xfrm>
            <a:off x="6792618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437B-ABC2-AF2D-4AD3-F6FDD7D3B98B}"/>
              </a:ext>
            </a:extLst>
          </p:cNvPr>
          <p:cNvSpPr txBox="1"/>
          <p:nvPr/>
        </p:nvSpPr>
        <p:spPr>
          <a:xfrm>
            <a:off x="7652659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16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0032E-1658-2EF7-C7BD-8F1904DC3877}"/>
              </a:ext>
            </a:extLst>
          </p:cNvPr>
          <p:cNvSpPr txBox="1"/>
          <p:nvPr/>
        </p:nvSpPr>
        <p:spPr>
          <a:xfrm>
            <a:off x="8501925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75B9D4C-D4A9-29AD-525F-7955DC959BBF}"/>
              </a:ext>
            </a:extLst>
          </p:cNvPr>
          <p:cNvSpPr/>
          <p:nvPr/>
        </p:nvSpPr>
        <p:spPr>
          <a:xfrm>
            <a:off x="3247300" y="4403875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CCAE6-B4E3-06D3-7EDB-CE1BA2C0D08A}"/>
              </a:ext>
            </a:extLst>
          </p:cNvPr>
          <p:cNvSpPr txBox="1"/>
          <p:nvPr/>
        </p:nvSpPr>
        <p:spPr>
          <a:xfrm>
            <a:off x="6799910" y="4566325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02D99-29CE-7966-F5B8-0187351FC12E}"/>
              </a:ext>
            </a:extLst>
          </p:cNvPr>
          <p:cNvSpPr txBox="1"/>
          <p:nvPr/>
        </p:nvSpPr>
        <p:spPr>
          <a:xfrm>
            <a:off x="8501924" y="4564823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87218-09AB-0DC1-84F0-560676267F87}"/>
              </a:ext>
            </a:extLst>
          </p:cNvPr>
          <p:cNvSpPr txBox="1"/>
          <p:nvPr/>
        </p:nvSpPr>
        <p:spPr>
          <a:xfrm>
            <a:off x="9351190" y="4563321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19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974BD9-6A3D-E363-07C5-98812CE8ABD4}"/>
              </a:ext>
            </a:extLst>
          </p:cNvPr>
          <p:cNvSpPr txBox="1"/>
          <p:nvPr/>
        </p:nvSpPr>
        <p:spPr>
          <a:xfrm>
            <a:off x="7663578" y="4591452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F7D0E-FCCD-2352-5763-A29651BFCBC0}"/>
              </a:ext>
            </a:extLst>
          </p:cNvPr>
          <p:cNvSpPr txBox="1"/>
          <p:nvPr/>
        </p:nvSpPr>
        <p:spPr>
          <a:xfrm>
            <a:off x="6654834" y="470175"/>
            <a:ext cx="492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Memo(3, 0) = Memo(2, 0) + Value(3, 0)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ADEC5-8A47-661C-D6FF-105F4D4F3C33}"/>
              </a:ext>
            </a:extLst>
          </p:cNvPr>
          <p:cNvSpPr txBox="1"/>
          <p:nvPr/>
        </p:nvSpPr>
        <p:spPr>
          <a:xfrm>
            <a:off x="6654835" y="845706"/>
            <a:ext cx="4615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Memo(3, 1) = Max(Memo(2, 0), Memo(2, 1) ) + Value(3, 1) 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9F36-69F3-85A6-97AF-A37A35C4E186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25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BBF93-B98B-730C-9018-13809944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68"/>
          <a:stretch/>
        </p:blipFill>
        <p:spPr>
          <a:xfrm>
            <a:off x="5746843" y="1242473"/>
            <a:ext cx="5705361" cy="5083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C83D6-4345-C540-9AA7-9A4C33583AC0}"/>
              </a:ext>
            </a:extLst>
          </p:cNvPr>
          <p:cNvSpPr txBox="1"/>
          <p:nvPr/>
        </p:nvSpPr>
        <p:spPr>
          <a:xfrm>
            <a:off x="6872446" y="2245745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FA5DB-149A-8E49-98F4-283EB8168DA9}"/>
              </a:ext>
            </a:extLst>
          </p:cNvPr>
          <p:cNvSpPr txBox="1"/>
          <p:nvPr/>
        </p:nvSpPr>
        <p:spPr>
          <a:xfrm>
            <a:off x="6799876" y="3021427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77BE9-BD60-22E2-8277-8C806434309D}"/>
              </a:ext>
            </a:extLst>
          </p:cNvPr>
          <p:cNvSpPr txBox="1"/>
          <p:nvPr/>
        </p:nvSpPr>
        <p:spPr>
          <a:xfrm>
            <a:off x="7663578" y="3050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09A75-9C3B-89C1-6770-40BED408C93F}"/>
              </a:ext>
            </a:extLst>
          </p:cNvPr>
          <p:cNvSpPr/>
          <p:nvPr/>
        </p:nvSpPr>
        <p:spPr>
          <a:xfrm>
            <a:off x="2467749" y="5071470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F19CC-A7B0-7F24-88A2-3ABD188871D4}"/>
              </a:ext>
            </a:extLst>
          </p:cNvPr>
          <p:cNvSpPr txBox="1"/>
          <p:nvPr/>
        </p:nvSpPr>
        <p:spPr>
          <a:xfrm>
            <a:off x="6792618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437B-ABC2-AF2D-4AD3-F6FDD7D3B98B}"/>
              </a:ext>
            </a:extLst>
          </p:cNvPr>
          <p:cNvSpPr txBox="1"/>
          <p:nvPr/>
        </p:nvSpPr>
        <p:spPr>
          <a:xfrm>
            <a:off x="7652659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16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0032E-1658-2EF7-C7BD-8F1904DC3877}"/>
              </a:ext>
            </a:extLst>
          </p:cNvPr>
          <p:cNvSpPr txBox="1"/>
          <p:nvPr/>
        </p:nvSpPr>
        <p:spPr>
          <a:xfrm>
            <a:off x="8501925" y="381245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75B9D4C-D4A9-29AD-525F-7955DC959BBF}"/>
              </a:ext>
            </a:extLst>
          </p:cNvPr>
          <p:cNvSpPr/>
          <p:nvPr/>
        </p:nvSpPr>
        <p:spPr>
          <a:xfrm>
            <a:off x="3247300" y="5061601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CCAE6-B4E3-06D3-7EDB-CE1BA2C0D08A}"/>
              </a:ext>
            </a:extLst>
          </p:cNvPr>
          <p:cNvSpPr txBox="1"/>
          <p:nvPr/>
        </p:nvSpPr>
        <p:spPr>
          <a:xfrm>
            <a:off x="6799910" y="4566325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02D99-29CE-7966-F5B8-0187351FC12E}"/>
              </a:ext>
            </a:extLst>
          </p:cNvPr>
          <p:cNvSpPr txBox="1"/>
          <p:nvPr/>
        </p:nvSpPr>
        <p:spPr>
          <a:xfrm>
            <a:off x="8501924" y="4564823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87218-09AB-0DC1-84F0-560676267F87}"/>
              </a:ext>
            </a:extLst>
          </p:cNvPr>
          <p:cNvSpPr txBox="1"/>
          <p:nvPr/>
        </p:nvSpPr>
        <p:spPr>
          <a:xfrm>
            <a:off x="9351190" y="4563321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974BD9-6A3D-E363-07C5-98812CE8ABD4}"/>
              </a:ext>
            </a:extLst>
          </p:cNvPr>
          <p:cNvSpPr txBox="1"/>
          <p:nvPr/>
        </p:nvSpPr>
        <p:spPr>
          <a:xfrm>
            <a:off x="7663578" y="4591452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25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9F36-69F3-85A6-97AF-A37A35C4E186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30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648F10-8FBD-B187-C0DF-8B5C6E9959B0}"/>
              </a:ext>
            </a:extLst>
          </p:cNvPr>
          <p:cNvSpPr/>
          <p:nvPr/>
        </p:nvSpPr>
        <p:spPr>
          <a:xfrm>
            <a:off x="3989468" y="5071470"/>
            <a:ext cx="637514" cy="646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D2998-3C6B-AAE2-282F-B273310FA5C5}"/>
              </a:ext>
            </a:extLst>
          </p:cNvPr>
          <p:cNvSpPr txBox="1"/>
          <p:nvPr/>
        </p:nvSpPr>
        <p:spPr>
          <a:xfrm>
            <a:off x="6780277" y="5365706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6ABBCD-DD0F-3A09-84E0-BEDB6929EA57}"/>
              </a:ext>
            </a:extLst>
          </p:cNvPr>
          <p:cNvSpPr txBox="1"/>
          <p:nvPr/>
        </p:nvSpPr>
        <p:spPr>
          <a:xfrm>
            <a:off x="8501924" y="5350850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27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A3EFB-C159-56B3-4EF5-8250619BACAA}"/>
              </a:ext>
            </a:extLst>
          </p:cNvPr>
          <p:cNvSpPr txBox="1"/>
          <p:nvPr/>
        </p:nvSpPr>
        <p:spPr>
          <a:xfrm>
            <a:off x="9351190" y="5349348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5F0F9-3001-EBA5-4694-F3DFE7DAC7CD}"/>
              </a:ext>
            </a:extLst>
          </p:cNvPr>
          <p:cNvSpPr txBox="1"/>
          <p:nvPr/>
        </p:nvSpPr>
        <p:spPr>
          <a:xfrm>
            <a:off x="7663578" y="5377479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A61383-56E0-2BBD-EE33-1FBA49338941}"/>
              </a:ext>
            </a:extLst>
          </p:cNvPr>
          <p:cNvSpPr txBox="1"/>
          <p:nvPr/>
        </p:nvSpPr>
        <p:spPr>
          <a:xfrm>
            <a:off x="10200456" y="5349348"/>
            <a:ext cx="54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82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4228-F860-D621-61DC-57AA6E009064}"/>
              </a:ext>
            </a:extLst>
          </p:cNvPr>
          <p:cNvSpPr txBox="1"/>
          <p:nvPr/>
        </p:nvSpPr>
        <p:spPr>
          <a:xfrm>
            <a:off x="1172729" y="3454076"/>
            <a:ext cx="10015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Memo(n, k) = Max(Memo(n-1, k-1), Memo(n-1, k) ) + Value(n, k)</a:t>
            </a:r>
          </a:p>
          <a:p>
            <a:r>
              <a:rPr lang="en-US" altLang="ko-KR" sz="2800" b="1" dirty="0"/>
              <a:t>(0 &lt; k &lt; n)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1AA71-3D4D-AA49-8269-6883D9E266D0}"/>
              </a:ext>
            </a:extLst>
          </p:cNvPr>
          <p:cNvSpPr txBox="1"/>
          <p:nvPr/>
        </p:nvSpPr>
        <p:spPr>
          <a:xfrm>
            <a:off x="1172729" y="1876395"/>
            <a:ext cx="7450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x</a:t>
            </a:r>
            <a:r>
              <a:rPr lang="ko-KR" altLang="en-US" sz="2800" b="1" dirty="0"/>
              <a:t>가 </a:t>
            </a:r>
            <a:r>
              <a:rPr lang="en-US" altLang="ko-KR" sz="2800" b="1" dirty="0"/>
              <a:t>n</a:t>
            </a:r>
            <a:r>
              <a:rPr lang="ko-KR" altLang="en-US" sz="2800" b="1" dirty="0"/>
              <a:t>일 때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즉</a:t>
            </a:r>
            <a:r>
              <a:rPr lang="en-US" altLang="ko-KR" sz="2800" b="1" dirty="0"/>
              <a:t>, n</a:t>
            </a:r>
            <a:r>
              <a:rPr lang="ko-KR" altLang="en-US" sz="2800" b="1" dirty="0"/>
              <a:t>번째 줄일 때</a:t>
            </a:r>
            <a:r>
              <a:rPr lang="en-US" altLang="ko-KR" sz="2800" b="1" dirty="0"/>
              <a:t>)</a:t>
            </a:r>
          </a:p>
          <a:p>
            <a:r>
              <a:rPr lang="en-US" altLang="ko-KR" sz="2800" b="1" dirty="0"/>
              <a:t>Memo(n, 0) = Memo(n-1, 0) + Value(n, 0)</a:t>
            </a:r>
          </a:p>
          <a:p>
            <a:r>
              <a:rPr lang="en-US" altLang="ko-KR" sz="2800" b="1" dirty="0"/>
              <a:t>Memo(n, n) = Memo(n-1, n) + Value(n, n)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A4BF86-65B2-3B87-3EF3-74BF98C84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8451571" y="433682"/>
            <a:ext cx="3395327" cy="288542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1F0F3D8-F138-01DC-21DC-DE54591492CF}"/>
              </a:ext>
            </a:extLst>
          </p:cNvPr>
          <p:cNvSpPr/>
          <p:nvPr/>
        </p:nvSpPr>
        <p:spPr>
          <a:xfrm>
            <a:off x="9609221" y="2759242"/>
            <a:ext cx="1251284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6D689-9489-CA7E-E12D-06DF36916CA4}"/>
              </a:ext>
            </a:extLst>
          </p:cNvPr>
          <p:cNvSpPr txBox="1"/>
          <p:nvPr/>
        </p:nvSpPr>
        <p:spPr>
          <a:xfrm>
            <a:off x="10318535" y="3046120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5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0880" y="2885657"/>
            <a:ext cx="9209765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Dynamic Programming</a:t>
            </a:r>
            <a:r>
              <a:rPr lang="ko-KR" altLang="en-US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이란</a:t>
            </a:r>
            <a:r>
              <a:rPr lang="en-US" altLang="ko-KR" sz="48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48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64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376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Bottom-Up C++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9A6C0-5484-2A63-9D7F-782EFE45E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09" y="609206"/>
            <a:ext cx="5961401" cy="58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53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69EFCE-B6B8-EB30-6BFF-0A04BD96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858" y="1397884"/>
            <a:ext cx="5356204" cy="4772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D14B7-9333-2D75-0D7E-DD827F575ED7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0686B-B5EC-E3E0-CC74-99E8AF860973}"/>
              </a:ext>
            </a:extLst>
          </p:cNvPr>
          <p:cNvSpPr txBox="1"/>
          <p:nvPr/>
        </p:nvSpPr>
        <p:spPr>
          <a:xfrm>
            <a:off x="6989953" y="2336587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7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5266A-0845-987B-BAB0-69FC41A33375}"/>
              </a:ext>
            </a:extLst>
          </p:cNvPr>
          <p:cNvSpPr txBox="1"/>
          <p:nvPr/>
        </p:nvSpPr>
        <p:spPr>
          <a:xfrm>
            <a:off x="6901455" y="3043673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6841-512F-7554-712D-C9738D1E0F24}"/>
              </a:ext>
            </a:extLst>
          </p:cNvPr>
          <p:cNvSpPr txBox="1"/>
          <p:nvPr/>
        </p:nvSpPr>
        <p:spPr>
          <a:xfrm>
            <a:off x="690145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18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C5CD2-B181-C12A-3EF6-BD011C7BF980}"/>
              </a:ext>
            </a:extLst>
          </p:cNvPr>
          <p:cNvSpPr txBox="1"/>
          <p:nvPr/>
        </p:nvSpPr>
        <p:spPr>
          <a:xfrm>
            <a:off x="690145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B86D-D754-D642-BAFE-71BB70195C9C}"/>
              </a:ext>
            </a:extLst>
          </p:cNvPr>
          <p:cNvSpPr txBox="1"/>
          <p:nvPr/>
        </p:nvSpPr>
        <p:spPr>
          <a:xfrm>
            <a:off x="690145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8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69EFCE-B6B8-EB30-6BFF-0A04BD96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858" y="1397884"/>
            <a:ext cx="5356204" cy="4772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D14B7-9333-2D75-0D7E-DD827F575ED7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0686B-B5EC-E3E0-CC74-99E8AF860973}"/>
              </a:ext>
            </a:extLst>
          </p:cNvPr>
          <p:cNvSpPr txBox="1"/>
          <p:nvPr/>
        </p:nvSpPr>
        <p:spPr>
          <a:xfrm>
            <a:off x="6989953" y="2336587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5266A-0845-987B-BAB0-69FC41A33375}"/>
              </a:ext>
            </a:extLst>
          </p:cNvPr>
          <p:cNvSpPr txBox="1"/>
          <p:nvPr/>
        </p:nvSpPr>
        <p:spPr>
          <a:xfrm>
            <a:off x="6901455" y="3043673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6841-512F-7554-712D-C9738D1E0F24}"/>
              </a:ext>
            </a:extLst>
          </p:cNvPr>
          <p:cNvSpPr txBox="1"/>
          <p:nvPr/>
        </p:nvSpPr>
        <p:spPr>
          <a:xfrm>
            <a:off x="690145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C5CD2-B181-C12A-3EF6-BD011C7BF980}"/>
              </a:ext>
            </a:extLst>
          </p:cNvPr>
          <p:cNvSpPr txBox="1"/>
          <p:nvPr/>
        </p:nvSpPr>
        <p:spPr>
          <a:xfrm>
            <a:off x="690145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B86D-D754-D642-BAFE-71BB70195C9C}"/>
              </a:ext>
            </a:extLst>
          </p:cNvPr>
          <p:cNvSpPr txBox="1"/>
          <p:nvPr/>
        </p:nvSpPr>
        <p:spPr>
          <a:xfrm>
            <a:off x="690145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24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EAE10-ED0C-14FB-51D2-8490EF1FE25F}"/>
              </a:ext>
            </a:extLst>
          </p:cNvPr>
          <p:cNvSpPr txBox="1"/>
          <p:nvPr/>
        </p:nvSpPr>
        <p:spPr>
          <a:xfrm>
            <a:off x="7706910" y="3070846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E83BE0-A05F-7A0C-80AD-0E153C977A4D}"/>
              </a:ext>
            </a:extLst>
          </p:cNvPr>
          <p:cNvSpPr txBox="1"/>
          <p:nvPr/>
        </p:nvSpPr>
        <p:spPr>
          <a:xfrm>
            <a:off x="7706910" y="381131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2D445-2945-4482-1E08-459A09664439}"/>
              </a:ext>
            </a:extLst>
          </p:cNvPr>
          <p:cNvSpPr txBox="1"/>
          <p:nvPr/>
        </p:nvSpPr>
        <p:spPr>
          <a:xfrm>
            <a:off x="7706910" y="4551782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92B94-474F-5BFA-040D-93C4E121A036}"/>
              </a:ext>
            </a:extLst>
          </p:cNvPr>
          <p:cNvSpPr txBox="1"/>
          <p:nvPr/>
        </p:nvSpPr>
        <p:spPr>
          <a:xfrm>
            <a:off x="7706910" y="526968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22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69EFCE-B6B8-EB30-6BFF-0A04BD96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858" y="1397884"/>
            <a:ext cx="5356204" cy="4772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D14B7-9333-2D75-0D7E-DD827F575ED7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0686B-B5EC-E3E0-CC74-99E8AF860973}"/>
              </a:ext>
            </a:extLst>
          </p:cNvPr>
          <p:cNvSpPr txBox="1"/>
          <p:nvPr/>
        </p:nvSpPr>
        <p:spPr>
          <a:xfrm>
            <a:off x="6989953" y="2336587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5266A-0845-987B-BAB0-69FC41A33375}"/>
              </a:ext>
            </a:extLst>
          </p:cNvPr>
          <p:cNvSpPr txBox="1"/>
          <p:nvPr/>
        </p:nvSpPr>
        <p:spPr>
          <a:xfrm>
            <a:off x="6901455" y="3043673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6841-512F-7554-712D-C9738D1E0F24}"/>
              </a:ext>
            </a:extLst>
          </p:cNvPr>
          <p:cNvSpPr txBox="1"/>
          <p:nvPr/>
        </p:nvSpPr>
        <p:spPr>
          <a:xfrm>
            <a:off x="690145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C5CD2-B181-C12A-3EF6-BD011C7BF980}"/>
              </a:ext>
            </a:extLst>
          </p:cNvPr>
          <p:cNvSpPr txBox="1"/>
          <p:nvPr/>
        </p:nvSpPr>
        <p:spPr>
          <a:xfrm>
            <a:off x="690145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B86D-D754-D642-BAFE-71BB70195C9C}"/>
              </a:ext>
            </a:extLst>
          </p:cNvPr>
          <p:cNvSpPr txBox="1"/>
          <p:nvPr/>
        </p:nvSpPr>
        <p:spPr>
          <a:xfrm>
            <a:off x="690145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24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EAE10-ED0C-14FB-51D2-8490EF1FE25F}"/>
              </a:ext>
            </a:extLst>
          </p:cNvPr>
          <p:cNvSpPr txBox="1"/>
          <p:nvPr/>
        </p:nvSpPr>
        <p:spPr>
          <a:xfrm>
            <a:off x="7706910" y="3070846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E83BE0-A05F-7A0C-80AD-0E153C977A4D}"/>
              </a:ext>
            </a:extLst>
          </p:cNvPr>
          <p:cNvSpPr txBox="1"/>
          <p:nvPr/>
        </p:nvSpPr>
        <p:spPr>
          <a:xfrm>
            <a:off x="7706910" y="381131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16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2D445-2945-4482-1E08-459A09664439}"/>
              </a:ext>
            </a:extLst>
          </p:cNvPr>
          <p:cNvSpPr txBox="1"/>
          <p:nvPr/>
        </p:nvSpPr>
        <p:spPr>
          <a:xfrm>
            <a:off x="7706910" y="4551782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25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92B94-474F-5BFA-040D-93C4E121A036}"/>
              </a:ext>
            </a:extLst>
          </p:cNvPr>
          <p:cNvSpPr txBox="1"/>
          <p:nvPr/>
        </p:nvSpPr>
        <p:spPr>
          <a:xfrm>
            <a:off x="7706910" y="526968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30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1A75F-44CE-2F87-3449-99F1E1CB2794}"/>
              </a:ext>
            </a:extLst>
          </p:cNvPr>
          <p:cNvSpPr txBox="1"/>
          <p:nvPr/>
        </p:nvSpPr>
        <p:spPr>
          <a:xfrm>
            <a:off x="851236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F12B2-9B65-D460-8803-5F1628A1C078}"/>
              </a:ext>
            </a:extLst>
          </p:cNvPr>
          <p:cNvSpPr txBox="1"/>
          <p:nvPr/>
        </p:nvSpPr>
        <p:spPr>
          <a:xfrm>
            <a:off x="851236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D0C2A-BA35-9D4A-99F7-10F5AD10D43D}"/>
              </a:ext>
            </a:extLst>
          </p:cNvPr>
          <p:cNvSpPr txBox="1"/>
          <p:nvPr/>
        </p:nvSpPr>
        <p:spPr>
          <a:xfrm>
            <a:off x="851236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27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71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69EFCE-B6B8-EB30-6BFF-0A04BD96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858" y="1397884"/>
            <a:ext cx="5356204" cy="4772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D14B7-9333-2D75-0D7E-DD827F575ED7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0686B-B5EC-E3E0-CC74-99E8AF860973}"/>
              </a:ext>
            </a:extLst>
          </p:cNvPr>
          <p:cNvSpPr txBox="1"/>
          <p:nvPr/>
        </p:nvSpPr>
        <p:spPr>
          <a:xfrm>
            <a:off x="6989953" y="2336587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5266A-0845-987B-BAB0-69FC41A33375}"/>
              </a:ext>
            </a:extLst>
          </p:cNvPr>
          <p:cNvSpPr txBox="1"/>
          <p:nvPr/>
        </p:nvSpPr>
        <p:spPr>
          <a:xfrm>
            <a:off x="6901455" y="3043673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6841-512F-7554-712D-C9738D1E0F24}"/>
              </a:ext>
            </a:extLst>
          </p:cNvPr>
          <p:cNvSpPr txBox="1"/>
          <p:nvPr/>
        </p:nvSpPr>
        <p:spPr>
          <a:xfrm>
            <a:off x="690145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C5CD2-B181-C12A-3EF6-BD011C7BF980}"/>
              </a:ext>
            </a:extLst>
          </p:cNvPr>
          <p:cNvSpPr txBox="1"/>
          <p:nvPr/>
        </p:nvSpPr>
        <p:spPr>
          <a:xfrm>
            <a:off x="690145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B86D-D754-D642-BAFE-71BB70195C9C}"/>
              </a:ext>
            </a:extLst>
          </p:cNvPr>
          <p:cNvSpPr txBox="1"/>
          <p:nvPr/>
        </p:nvSpPr>
        <p:spPr>
          <a:xfrm>
            <a:off x="690145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24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EAE10-ED0C-14FB-51D2-8490EF1FE25F}"/>
              </a:ext>
            </a:extLst>
          </p:cNvPr>
          <p:cNvSpPr txBox="1"/>
          <p:nvPr/>
        </p:nvSpPr>
        <p:spPr>
          <a:xfrm>
            <a:off x="7706910" y="3070846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E83BE0-A05F-7A0C-80AD-0E153C977A4D}"/>
              </a:ext>
            </a:extLst>
          </p:cNvPr>
          <p:cNvSpPr txBox="1"/>
          <p:nvPr/>
        </p:nvSpPr>
        <p:spPr>
          <a:xfrm>
            <a:off x="7706910" y="381131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16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2D445-2945-4482-1E08-459A09664439}"/>
              </a:ext>
            </a:extLst>
          </p:cNvPr>
          <p:cNvSpPr txBox="1"/>
          <p:nvPr/>
        </p:nvSpPr>
        <p:spPr>
          <a:xfrm>
            <a:off x="7706910" y="4551782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25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92B94-474F-5BFA-040D-93C4E121A036}"/>
              </a:ext>
            </a:extLst>
          </p:cNvPr>
          <p:cNvSpPr txBox="1"/>
          <p:nvPr/>
        </p:nvSpPr>
        <p:spPr>
          <a:xfrm>
            <a:off x="7706910" y="526968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30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1A75F-44CE-2F87-3449-99F1E1CB2794}"/>
              </a:ext>
            </a:extLst>
          </p:cNvPr>
          <p:cNvSpPr txBox="1"/>
          <p:nvPr/>
        </p:nvSpPr>
        <p:spPr>
          <a:xfrm>
            <a:off x="851236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F12B2-9B65-D460-8803-5F1628A1C078}"/>
              </a:ext>
            </a:extLst>
          </p:cNvPr>
          <p:cNvSpPr txBox="1"/>
          <p:nvPr/>
        </p:nvSpPr>
        <p:spPr>
          <a:xfrm>
            <a:off x="851236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D0C2A-BA35-9D4A-99F7-10F5AD10D43D}"/>
              </a:ext>
            </a:extLst>
          </p:cNvPr>
          <p:cNvSpPr txBox="1"/>
          <p:nvPr/>
        </p:nvSpPr>
        <p:spPr>
          <a:xfrm>
            <a:off x="851236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27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7AF79-938C-A58E-2D7E-7A194AFDD4EA}"/>
              </a:ext>
            </a:extLst>
          </p:cNvPr>
          <p:cNvSpPr txBox="1"/>
          <p:nvPr/>
        </p:nvSpPr>
        <p:spPr>
          <a:xfrm>
            <a:off x="9317820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19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1ED5F-426D-01D2-DB55-4F2F146F7EC9}"/>
              </a:ext>
            </a:extLst>
          </p:cNvPr>
          <p:cNvSpPr txBox="1"/>
          <p:nvPr/>
        </p:nvSpPr>
        <p:spPr>
          <a:xfrm>
            <a:off x="9317820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9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정수 삼각형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C4396-E69B-FAD4-45B6-91E4740A6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9"/>
          <a:stretch/>
        </p:blipFill>
        <p:spPr>
          <a:xfrm>
            <a:off x="739796" y="1508230"/>
            <a:ext cx="5356204" cy="4551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69EFCE-B6B8-EB30-6BFF-0A04BD96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858" y="1397884"/>
            <a:ext cx="5356204" cy="4772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D14B7-9333-2D75-0D7E-DD827F575ED7}"/>
              </a:ext>
            </a:extLst>
          </p:cNvPr>
          <p:cNvSpPr txBox="1"/>
          <p:nvPr/>
        </p:nvSpPr>
        <p:spPr>
          <a:xfrm>
            <a:off x="7110354" y="6146646"/>
            <a:ext cx="323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answer = 30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0686B-B5EC-E3E0-CC74-99E8AF860973}"/>
              </a:ext>
            </a:extLst>
          </p:cNvPr>
          <p:cNvSpPr txBox="1"/>
          <p:nvPr/>
        </p:nvSpPr>
        <p:spPr>
          <a:xfrm>
            <a:off x="6989953" y="2336587"/>
            <a:ext cx="30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5266A-0845-987B-BAB0-69FC41A33375}"/>
              </a:ext>
            </a:extLst>
          </p:cNvPr>
          <p:cNvSpPr txBox="1"/>
          <p:nvPr/>
        </p:nvSpPr>
        <p:spPr>
          <a:xfrm>
            <a:off x="6901455" y="3043673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6841-512F-7554-712D-C9738D1E0F24}"/>
              </a:ext>
            </a:extLst>
          </p:cNvPr>
          <p:cNvSpPr txBox="1"/>
          <p:nvPr/>
        </p:nvSpPr>
        <p:spPr>
          <a:xfrm>
            <a:off x="690145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C5CD2-B181-C12A-3EF6-BD011C7BF980}"/>
              </a:ext>
            </a:extLst>
          </p:cNvPr>
          <p:cNvSpPr txBox="1"/>
          <p:nvPr/>
        </p:nvSpPr>
        <p:spPr>
          <a:xfrm>
            <a:off x="690145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B86D-D754-D642-BAFE-71BB70195C9C}"/>
              </a:ext>
            </a:extLst>
          </p:cNvPr>
          <p:cNvSpPr txBox="1"/>
          <p:nvPr/>
        </p:nvSpPr>
        <p:spPr>
          <a:xfrm>
            <a:off x="690145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24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EAE10-ED0C-14FB-51D2-8490EF1FE25F}"/>
              </a:ext>
            </a:extLst>
          </p:cNvPr>
          <p:cNvSpPr txBox="1"/>
          <p:nvPr/>
        </p:nvSpPr>
        <p:spPr>
          <a:xfrm>
            <a:off x="7706910" y="3070846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E83BE0-A05F-7A0C-80AD-0E153C977A4D}"/>
              </a:ext>
            </a:extLst>
          </p:cNvPr>
          <p:cNvSpPr txBox="1"/>
          <p:nvPr/>
        </p:nvSpPr>
        <p:spPr>
          <a:xfrm>
            <a:off x="7706910" y="381131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16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2D445-2945-4482-1E08-459A09664439}"/>
              </a:ext>
            </a:extLst>
          </p:cNvPr>
          <p:cNvSpPr txBox="1"/>
          <p:nvPr/>
        </p:nvSpPr>
        <p:spPr>
          <a:xfrm>
            <a:off x="7706910" y="4551782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25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92B94-474F-5BFA-040D-93C4E121A036}"/>
              </a:ext>
            </a:extLst>
          </p:cNvPr>
          <p:cNvSpPr txBox="1"/>
          <p:nvPr/>
        </p:nvSpPr>
        <p:spPr>
          <a:xfrm>
            <a:off x="7706910" y="5269684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30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1A75F-44CE-2F87-3449-99F1E1CB2794}"/>
              </a:ext>
            </a:extLst>
          </p:cNvPr>
          <p:cNvSpPr txBox="1"/>
          <p:nvPr/>
        </p:nvSpPr>
        <p:spPr>
          <a:xfrm>
            <a:off x="8512365" y="378414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F12B2-9B65-D460-8803-5F1628A1C078}"/>
              </a:ext>
            </a:extLst>
          </p:cNvPr>
          <p:cNvSpPr txBox="1"/>
          <p:nvPr/>
        </p:nvSpPr>
        <p:spPr>
          <a:xfrm>
            <a:off x="8512365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D0C2A-BA35-9D4A-99F7-10F5AD10D43D}"/>
              </a:ext>
            </a:extLst>
          </p:cNvPr>
          <p:cNvSpPr txBox="1"/>
          <p:nvPr/>
        </p:nvSpPr>
        <p:spPr>
          <a:xfrm>
            <a:off x="8512365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27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7AF79-938C-A58E-2D7E-7A194AFDD4EA}"/>
              </a:ext>
            </a:extLst>
          </p:cNvPr>
          <p:cNvSpPr txBox="1"/>
          <p:nvPr/>
        </p:nvSpPr>
        <p:spPr>
          <a:xfrm>
            <a:off x="9317820" y="4524609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1ED5F-426D-01D2-DB55-4F2F146F7EC9}"/>
              </a:ext>
            </a:extLst>
          </p:cNvPr>
          <p:cNvSpPr txBox="1"/>
          <p:nvPr/>
        </p:nvSpPr>
        <p:spPr>
          <a:xfrm>
            <a:off x="9317820" y="5242511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26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6A287D-E370-3EAE-32F1-3148BC5B67DD}"/>
              </a:ext>
            </a:extLst>
          </p:cNvPr>
          <p:cNvSpPr txBox="1"/>
          <p:nvPr/>
        </p:nvSpPr>
        <p:spPr>
          <a:xfrm>
            <a:off x="10123275" y="5269683"/>
            <a:ext cx="54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8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357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Top-Down C++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A72251-68BA-5B59-CAEA-007BEBDB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53" y="998821"/>
            <a:ext cx="5498611" cy="56469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B950A6-4B50-87E0-5E42-0376ADF8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50" y="1861382"/>
            <a:ext cx="6039693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2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245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Top-Down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173CD95-F7E3-4E38-01E2-D22294146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09" y="846626"/>
            <a:ext cx="6637907" cy="55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87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Practice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1AA71-3D4D-AA49-8269-6883D9E266D0}"/>
              </a:ext>
            </a:extLst>
          </p:cNvPr>
          <p:cNvSpPr txBox="1"/>
          <p:nvPr/>
        </p:nvSpPr>
        <p:spPr>
          <a:xfrm>
            <a:off x="1172729" y="1876395"/>
            <a:ext cx="745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- #11053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AB719-BCC4-DA55-DC18-641EB11BA29B}"/>
              </a:ext>
            </a:extLst>
          </p:cNvPr>
          <p:cNvSpPr txBox="1"/>
          <p:nvPr/>
        </p:nvSpPr>
        <p:spPr>
          <a:xfrm>
            <a:off x="1172728" y="2645005"/>
            <a:ext cx="745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- #1010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38056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#11053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8498B9-D3AF-88DB-14F8-EEC9303F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260" y="998821"/>
            <a:ext cx="6033006" cy="514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5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1" y="352490"/>
            <a:ext cx="709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Dynamic Programming </a:t>
            </a:r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이란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2B783-6215-6075-8FBE-A21C730F8718}"/>
              </a:ext>
            </a:extLst>
          </p:cNvPr>
          <p:cNvSpPr txBox="1"/>
          <p:nvPr/>
        </p:nvSpPr>
        <p:spPr>
          <a:xfrm>
            <a:off x="1083039" y="2540295"/>
            <a:ext cx="965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큰 문제를 </a:t>
            </a:r>
            <a:r>
              <a:rPr lang="ko-KR" altLang="en-US" sz="2800" b="1" dirty="0"/>
              <a:t>작은 문제로 나누어 푸는</a:t>
            </a:r>
            <a:r>
              <a:rPr lang="ko-KR" altLang="en-US" sz="2800" dirty="0"/>
              <a:t>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9AEEA-813A-88B8-2D55-3041E0F1E03D}"/>
              </a:ext>
            </a:extLst>
          </p:cNvPr>
          <p:cNvSpPr txBox="1"/>
          <p:nvPr/>
        </p:nvSpPr>
        <p:spPr>
          <a:xfrm>
            <a:off x="1083039" y="3153498"/>
            <a:ext cx="1011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특정한 자료구조가 아닌 </a:t>
            </a:r>
            <a:r>
              <a:rPr lang="ko-KR" altLang="en-US" sz="2800" b="1" dirty="0"/>
              <a:t>문제에 대한 접근 방식과 풀이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C8AC-F743-EFCD-1C5F-CC6146B24A43}"/>
              </a:ext>
            </a:extLst>
          </p:cNvPr>
          <p:cNvSpPr txBox="1"/>
          <p:nvPr/>
        </p:nvSpPr>
        <p:spPr>
          <a:xfrm>
            <a:off x="1083039" y="3766701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- </a:t>
            </a:r>
            <a:r>
              <a:rPr lang="ko-KR" altLang="en-US" sz="2800" b="1" dirty="0"/>
              <a:t>두 가지 조건</a:t>
            </a:r>
            <a:r>
              <a:rPr lang="ko-KR" altLang="en-US" sz="2800" dirty="0"/>
              <a:t>을 만족할 때 </a:t>
            </a:r>
            <a:r>
              <a:rPr lang="en-US" altLang="ko-KR" sz="2800" dirty="0"/>
              <a:t>DP</a:t>
            </a:r>
            <a:r>
              <a:rPr lang="ko-KR" altLang="en-US" sz="2800" dirty="0"/>
              <a:t>를 사용할 수 있음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4F229-6D4D-71C5-23B2-C662FAE33CF5}"/>
              </a:ext>
            </a:extLst>
          </p:cNvPr>
          <p:cNvSpPr txBox="1"/>
          <p:nvPr/>
        </p:nvSpPr>
        <p:spPr>
          <a:xfrm>
            <a:off x="1540239" y="4289921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- </a:t>
            </a:r>
            <a:r>
              <a:rPr lang="ko-KR" altLang="en-US" sz="2800" b="1" dirty="0"/>
              <a:t>부분 반복 문제</a:t>
            </a:r>
            <a:endParaRPr lang="en-US" altLang="ko-KR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6EBDF-52FE-A2AA-7180-256AA4029546}"/>
              </a:ext>
            </a:extLst>
          </p:cNvPr>
          <p:cNvSpPr txBox="1"/>
          <p:nvPr/>
        </p:nvSpPr>
        <p:spPr>
          <a:xfrm>
            <a:off x="1540239" y="4813141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- </a:t>
            </a:r>
            <a:r>
              <a:rPr lang="ko-KR" altLang="en-US" sz="2800" b="1" dirty="0"/>
              <a:t>최적 부분 구조</a:t>
            </a:r>
            <a:endParaRPr lang="en-US" altLang="ko-KR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D2D83-EFF0-8B05-718B-DFA2E647B23C}"/>
              </a:ext>
            </a:extLst>
          </p:cNvPr>
          <p:cNvSpPr txBox="1"/>
          <p:nvPr/>
        </p:nvSpPr>
        <p:spPr>
          <a:xfrm>
            <a:off x="1083039" y="1496205"/>
            <a:ext cx="94566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800" b="1" dirty="0"/>
              <a:t>컴퓨터의 연산 속도와 메모리 공간은 한계 有</a:t>
            </a:r>
            <a:endParaRPr lang="en-US" altLang="ko-KR" sz="2800" b="1" dirty="0"/>
          </a:p>
          <a:p>
            <a:r>
              <a:rPr lang="en-US" altLang="ko-KR" sz="2800" b="1" dirty="0"/>
              <a:t>    -&gt; </a:t>
            </a:r>
            <a:r>
              <a:rPr lang="ko-KR" altLang="en-US" sz="2800" b="1" dirty="0"/>
              <a:t>효율적인 알고리즘을 위해 고안됨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549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1535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#1010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65E007-1749-B7C7-4771-612B2773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1037891"/>
            <a:ext cx="7306695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0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332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#11053 – C++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8F7EAF-94AF-3B68-2D9D-8822714B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98" y="998821"/>
            <a:ext cx="4357929" cy="54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40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3299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#11053 – Java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11B55-10D7-5CC2-4829-F1AEBF0C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82" y="1095310"/>
            <a:ext cx="3304684" cy="541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90E6BE-3578-6E02-44C0-98FFBC65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470" y="1095310"/>
            <a:ext cx="406908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72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489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#1010 – C++, Python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24913-2C1E-83C5-32AD-331F874C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80" y="1401303"/>
            <a:ext cx="3982006" cy="4934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A9D8E4-2414-FD96-DA53-5A963B3E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82" y="1591633"/>
            <a:ext cx="5124758" cy="40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303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#1010 – Java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3661B7-51A2-6CA6-30B4-8111C1C9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68" y="1210634"/>
            <a:ext cx="4143953" cy="4953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1603C9-60F2-24D6-5A11-0D9EC4FF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32" y="352490"/>
            <a:ext cx="482984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929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부분 반복 문제 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(Overlapping Subproblem)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2B783-6215-6075-8FBE-A21C730F8718}"/>
              </a:ext>
            </a:extLst>
          </p:cNvPr>
          <p:cNvSpPr txBox="1"/>
          <p:nvPr/>
        </p:nvSpPr>
        <p:spPr>
          <a:xfrm>
            <a:off x="1083039" y="1764631"/>
            <a:ext cx="9625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계속해서 </a:t>
            </a:r>
            <a:r>
              <a:rPr lang="ko-KR" altLang="en-US" sz="2800" b="1" dirty="0"/>
              <a:t>같은 부분 문제가 여러 번 재사용</a:t>
            </a:r>
            <a:r>
              <a:rPr lang="ko-KR" altLang="en-US" sz="2800" dirty="0"/>
              <a:t>되거나 </a:t>
            </a:r>
            <a:r>
              <a:rPr lang="ko-KR" altLang="en-US" sz="2800" b="1" dirty="0"/>
              <a:t>재귀 알고리즘</a:t>
            </a:r>
            <a:r>
              <a:rPr lang="ko-KR" altLang="en-US" sz="2800" dirty="0"/>
              <a:t>을 통해 해결되는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9AEEA-813A-88B8-2D55-3041E0F1E03D}"/>
              </a:ext>
            </a:extLst>
          </p:cNvPr>
          <p:cNvSpPr txBox="1"/>
          <p:nvPr/>
        </p:nvSpPr>
        <p:spPr>
          <a:xfrm>
            <a:off x="1083038" y="2718738"/>
            <a:ext cx="96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b="1" dirty="0"/>
              <a:t>작은 문제가 반복되어 일어날 때 </a:t>
            </a:r>
            <a:r>
              <a:rPr lang="en-US" altLang="ko-KR" sz="2800" b="1" dirty="0"/>
              <a:t>DP</a:t>
            </a:r>
            <a:r>
              <a:rPr lang="ko-KR" altLang="en-US" sz="2800" b="1" dirty="0"/>
              <a:t>를 사용</a:t>
            </a:r>
            <a:r>
              <a:rPr lang="ko-KR" altLang="en-US" sz="2800" dirty="0"/>
              <a:t>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84289-D248-3796-6C06-4E16EB84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79" y="3223719"/>
            <a:ext cx="7330368" cy="31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4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929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부분 반복 문제 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(Overlapping Subproblem)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2527E-3B2E-FCA4-A806-03B720D34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58" y="5233310"/>
            <a:ext cx="5612809" cy="1007427"/>
          </a:xfrm>
          <a:prstGeom prst="rect">
            <a:avLst/>
          </a:prstGeom>
        </p:spPr>
      </p:pic>
      <p:pic>
        <p:nvPicPr>
          <p:cNvPr id="2050" name="Picture 2" descr="fibonacci">
            <a:extLst>
              <a:ext uri="{FF2B5EF4-FFF2-40B4-BE49-F238E27FC236}">
                <a16:creationId xmlns:a16="http://schemas.microsoft.com/office/drawing/2014/main" id="{20595415-42EB-24D4-2428-A3BF083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12" y="1382150"/>
            <a:ext cx="73533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7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848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최적 부분 구조 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(Optimal Substructure)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2B783-6215-6075-8FBE-A21C730F8718}"/>
              </a:ext>
            </a:extLst>
          </p:cNvPr>
          <p:cNvSpPr txBox="1"/>
          <p:nvPr/>
        </p:nvSpPr>
        <p:spPr>
          <a:xfrm>
            <a:off x="1083039" y="1764631"/>
            <a:ext cx="9625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800" b="1" dirty="0"/>
              <a:t>작은 부분 문제에서 구한 최적의 답</a:t>
            </a:r>
            <a:r>
              <a:rPr lang="ko-KR" altLang="en-US" sz="2800" dirty="0"/>
              <a:t>으로 </a:t>
            </a:r>
            <a:r>
              <a:rPr lang="ko-KR" altLang="en-US" sz="2800" b="1" dirty="0"/>
              <a:t>합쳐진 큰 문제의 최적의 답을 구할 수 있어야 </a:t>
            </a:r>
            <a:r>
              <a:rPr lang="ko-KR" altLang="en-US" sz="2800" dirty="0"/>
              <a:t>함</a:t>
            </a:r>
            <a:endParaRPr lang="en-US" altLang="ko-KR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B6A797-8F2B-7B53-CA09-14A4D61D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65" y="2935836"/>
            <a:ext cx="5612809" cy="100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F9137-DDFD-6F71-4D6B-CB0D794582E7}"/>
              </a:ext>
            </a:extLst>
          </p:cNvPr>
          <p:cNvSpPr txBox="1"/>
          <p:nvPr/>
        </p:nvSpPr>
        <p:spPr>
          <a:xfrm>
            <a:off x="1283131" y="4081082"/>
            <a:ext cx="9625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-&gt; fib(n)</a:t>
            </a:r>
            <a:r>
              <a:rPr lang="ko-KR" altLang="en-US" sz="2800" dirty="0"/>
              <a:t>을 구하려면</a:t>
            </a:r>
            <a:r>
              <a:rPr lang="en-US" altLang="ko-KR" sz="2800" dirty="0"/>
              <a:t>, fib(n-1)</a:t>
            </a:r>
            <a:r>
              <a:rPr lang="ko-KR" altLang="en-US" sz="2800" dirty="0"/>
              <a:t>과 </a:t>
            </a:r>
            <a:r>
              <a:rPr lang="en-US" altLang="ko-KR" sz="2800" dirty="0"/>
              <a:t>fib(n-2)</a:t>
            </a:r>
            <a:r>
              <a:rPr lang="ko-KR" altLang="en-US" sz="2800" dirty="0"/>
              <a:t>를 구하면 됨</a:t>
            </a:r>
            <a:endParaRPr lang="en-US" altLang="ko-KR" sz="2800" dirty="0"/>
          </a:p>
          <a:p>
            <a:r>
              <a:rPr lang="en-US" altLang="ko-KR" sz="2800" dirty="0"/>
              <a:t>-&gt; fib(n-1)</a:t>
            </a:r>
            <a:r>
              <a:rPr lang="ko-KR" altLang="en-US" sz="2800" dirty="0"/>
              <a:t>과 </a:t>
            </a:r>
            <a:r>
              <a:rPr lang="en-US" altLang="ko-KR" sz="2800" dirty="0"/>
              <a:t>fib(n-2)</a:t>
            </a:r>
            <a:r>
              <a:rPr lang="ko-KR" altLang="en-US" sz="2800" dirty="0"/>
              <a:t>가 정답이면 </a:t>
            </a:r>
            <a:r>
              <a:rPr lang="en-US" altLang="ko-KR" sz="2800" dirty="0"/>
              <a:t>fib(n)</a:t>
            </a:r>
            <a:r>
              <a:rPr lang="ko-KR" altLang="en-US" sz="2800" dirty="0"/>
              <a:t>도 정답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45893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848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최적 부분 구조 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(Optimal Substructure)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DDA6A0-4FD6-57B5-D3A7-DFC69422F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588" y="1448825"/>
            <a:ext cx="43243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7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102" y="352490"/>
            <a:ext cx="848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최적 부분 구조 </a:t>
            </a:r>
            <a:r>
              <a:rPr lang="en-US" altLang="ko-KR" sz="3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(Optimal Substructure)</a:t>
            </a:r>
            <a:endParaRPr lang="ko-KR" altLang="en-US" sz="3600" b="1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351F67-ED5B-2536-0BA9-A15C22AF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58" y="1260781"/>
            <a:ext cx="7152008" cy="385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A8265-49E0-2A1A-297A-8F116D5A79CC}"/>
              </a:ext>
            </a:extLst>
          </p:cNvPr>
          <p:cNvSpPr txBox="1"/>
          <p:nvPr/>
        </p:nvSpPr>
        <p:spPr>
          <a:xfrm>
            <a:off x="4954171" y="5379877"/>
            <a:ext cx="228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서울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부산</a:t>
            </a:r>
          </a:p>
        </p:txBody>
      </p:sp>
    </p:spTree>
    <p:extLst>
      <p:ext uri="{BB962C8B-B14F-4D97-AF65-F5344CB8AC3E}">
        <p14:creationId xmlns:p14="http://schemas.microsoft.com/office/powerpoint/2010/main" val="174897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763</Words>
  <Application>Microsoft Office PowerPoint</Application>
  <PresentationFormat>와이드스크린</PresentationFormat>
  <Paragraphs>197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1훈새마을운동 R</vt:lpstr>
      <vt:lpstr>a블랙M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최동욱</cp:lastModifiedBy>
  <cp:revision>7</cp:revision>
  <dcterms:created xsi:type="dcterms:W3CDTF">2015-05-21T02:05:49Z</dcterms:created>
  <dcterms:modified xsi:type="dcterms:W3CDTF">2022-07-26T01:40:22Z</dcterms:modified>
</cp:coreProperties>
</file>